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6"/>
  </p:notesMasterIdLst>
  <p:sldIdLst>
    <p:sldId id="314" r:id="rId2"/>
    <p:sldId id="764" r:id="rId3"/>
    <p:sldId id="5282" r:id="rId4"/>
    <p:sldId id="5283"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3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404040"/>
    <a:srgbClr val="666666"/>
    <a:srgbClr val="747678"/>
    <a:srgbClr val="899F99"/>
    <a:srgbClr val="2EB2FF"/>
    <a:srgbClr val="FFFFFF"/>
    <a:srgbClr val="888888"/>
    <a:srgbClr val="F2F2F2"/>
    <a:srgbClr val="E7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21" autoAdjust="0"/>
    <p:restoredTop sz="88028" autoAdjust="0"/>
  </p:normalViewPr>
  <p:slideViewPr>
    <p:cSldViewPr snapToGrid="0" showGuides="1">
      <p:cViewPr varScale="1">
        <p:scale>
          <a:sx n="103" d="100"/>
          <a:sy n="103" d="100"/>
        </p:scale>
        <p:origin x="1008" y="184"/>
      </p:cViewPr>
      <p:guideLst>
        <p:guide orient="horz" pos="2160"/>
        <p:guide pos="3840"/>
        <p:guide pos="73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png>
</file>

<file path=ppt/media/image11.jpeg>
</file>

<file path=ppt/media/image12.png>
</file>

<file path=ppt/media/image13.png>
</file>

<file path=ppt/media/image14.jpeg>
</file>

<file path=ppt/media/image2.jpg>
</file>

<file path=ppt/media/image3.jpg>
</file>

<file path=ppt/media/image4.jpg>
</file>

<file path=ppt/media/image5.jpe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9AB761-8CEB-478F-A91B-E0F6FC4C387B}" type="datetimeFigureOut">
              <a:rPr lang="en-US" smtClean="0"/>
              <a:t>2/23/22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D08AE3-7EFC-4A01-B213-ADA2E1E4570A}" type="slidenum">
              <a:rPr lang="en-US" smtClean="0"/>
              <a:t>‹#›</a:t>
            </a:fld>
            <a:endParaRPr lang="en-US" dirty="0"/>
          </a:p>
        </p:txBody>
      </p:sp>
    </p:spTree>
    <p:extLst>
      <p:ext uri="{BB962C8B-B14F-4D97-AF65-F5344CB8AC3E}">
        <p14:creationId xmlns:p14="http://schemas.microsoft.com/office/powerpoint/2010/main" val="4263253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08AE3-7EFC-4A01-B213-ADA2E1E4570A}" type="slidenum">
              <a:rPr lang="en-US" smtClean="0"/>
              <a:t>1</a:t>
            </a:fld>
            <a:endParaRPr lang="en-US" dirty="0"/>
          </a:p>
        </p:txBody>
      </p:sp>
    </p:spTree>
    <p:extLst>
      <p:ext uri="{BB962C8B-B14F-4D97-AF65-F5344CB8AC3E}">
        <p14:creationId xmlns:p14="http://schemas.microsoft.com/office/powerpoint/2010/main" val="423074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4D08AE3-7EFC-4A01-B213-ADA2E1E4570A}" type="slidenum">
              <a:rPr lang="en-US" smtClean="0"/>
              <a:t>2</a:t>
            </a:fld>
            <a:endParaRPr lang="en-US"/>
          </a:p>
        </p:txBody>
      </p:sp>
    </p:spTree>
    <p:extLst>
      <p:ext uri="{BB962C8B-B14F-4D97-AF65-F5344CB8AC3E}">
        <p14:creationId xmlns:p14="http://schemas.microsoft.com/office/powerpoint/2010/main" val="1957063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4D08AE3-7EFC-4A01-B213-ADA2E1E4570A}" type="slidenum">
              <a:rPr lang="en-US" smtClean="0"/>
              <a:t>3</a:t>
            </a:fld>
            <a:endParaRPr lang="en-US"/>
          </a:p>
        </p:txBody>
      </p:sp>
    </p:spTree>
    <p:extLst>
      <p:ext uri="{BB962C8B-B14F-4D97-AF65-F5344CB8AC3E}">
        <p14:creationId xmlns:p14="http://schemas.microsoft.com/office/powerpoint/2010/main" val="149556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4D08AE3-7EFC-4A01-B213-ADA2E1E4570A}" type="slidenum">
              <a:rPr lang="en-US" smtClean="0"/>
              <a:t>4</a:t>
            </a:fld>
            <a:endParaRPr lang="en-US"/>
          </a:p>
        </p:txBody>
      </p:sp>
    </p:spTree>
    <p:extLst>
      <p:ext uri="{BB962C8B-B14F-4D97-AF65-F5344CB8AC3E}">
        <p14:creationId xmlns:p14="http://schemas.microsoft.com/office/powerpoint/2010/main" val="28146602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Master" Target="../slideMasters/slideMaster1.xml"/><Relationship Id="rId5" Type="http://schemas.openxmlformats.org/officeDocument/2006/relationships/image" Target="../media/image5.jpeg"/><Relationship Id="rId4"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jp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rimary">
    <p:spTree>
      <p:nvGrpSpPr>
        <p:cNvPr id="1" name=""/>
        <p:cNvGrpSpPr/>
        <p:nvPr/>
      </p:nvGrpSpPr>
      <p:grpSpPr>
        <a:xfrm>
          <a:off x="0" y="0"/>
          <a:ext cx="0" cy="0"/>
          <a:chOff x="0" y="0"/>
          <a:chExt cx="0" cy="0"/>
        </a:xfrm>
      </p:grpSpPr>
      <p:pic>
        <p:nvPicPr>
          <p:cNvPr id="12" name="Picture Placeholder 5" descr="A person sitting at a table&#10;&#10;Description automatically generated">
            <a:extLst>
              <a:ext uri="{FF2B5EF4-FFF2-40B4-BE49-F238E27FC236}">
                <a16:creationId xmlns:a16="http://schemas.microsoft.com/office/drawing/2014/main" id="{D85FE49A-437C-3640-8C56-0B8BCAB424CD}"/>
              </a:ext>
            </a:extLst>
          </p:cNvPr>
          <p:cNvPicPr>
            <a:picLocks/>
          </p:cNvPicPr>
          <p:nvPr userDrawn="1"/>
        </p:nvPicPr>
        <p:blipFill rotWithShape="1">
          <a:blip r:embed="rId2">
            <a:extLst>
              <a:ext uri="{28A0092B-C50C-407E-A947-70E740481C1C}">
                <a14:useLocalDpi xmlns:a14="http://schemas.microsoft.com/office/drawing/2010/main"/>
              </a:ext>
            </a:extLst>
          </a:blip>
          <a:srcRect l="7787" r="1917" b="9705"/>
          <a:stretch/>
        </p:blipFill>
        <p:spPr>
          <a:xfrm>
            <a:off x="4876800" y="0"/>
            <a:ext cx="7315200" cy="6858000"/>
          </a:xfrm>
          <a:prstGeom prst="rect">
            <a:avLst/>
          </a:prstGeom>
        </p:spPr>
      </p:pic>
      <p:sp>
        <p:nvSpPr>
          <p:cNvPr id="33" name="TextBox 32">
            <a:extLst>
              <a:ext uri="{FF2B5EF4-FFF2-40B4-BE49-F238E27FC236}">
                <a16:creationId xmlns:a16="http://schemas.microsoft.com/office/drawing/2014/main" id="{07DD33B4-743D-094D-8306-F969998CF954}"/>
              </a:ext>
            </a:extLst>
          </p:cNvPr>
          <p:cNvSpPr txBox="1"/>
          <p:nvPr userDrawn="1"/>
        </p:nvSpPr>
        <p:spPr>
          <a:xfrm>
            <a:off x="2312683"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34" name="Rectangle 33">
            <a:extLst>
              <a:ext uri="{FF2B5EF4-FFF2-40B4-BE49-F238E27FC236}">
                <a16:creationId xmlns:a16="http://schemas.microsoft.com/office/drawing/2014/main" id="{2A6987A9-AF90-0846-884F-3288346AD80C}"/>
              </a:ext>
            </a:extLst>
          </p:cNvPr>
          <p:cNvSpPr>
            <a:spLocks noChangeAspect="1"/>
          </p:cNvSpPr>
          <p:nvPr userDrawn="1"/>
        </p:nvSpPr>
        <p:spPr>
          <a:xfrm>
            <a:off x="1" y="0"/>
            <a:ext cx="48768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5" name="Title 1">
            <a:extLst>
              <a:ext uri="{FF2B5EF4-FFF2-40B4-BE49-F238E27FC236}">
                <a16:creationId xmlns:a16="http://schemas.microsoft.com/office/drawing/2014/main" id="{F0C5DEA6-4A5A-C842-A4A5-747B5DFD37F6}"/>
              </a:ext>
            </a:extLst>
          </p:cNvPr>
          <p:cNvSpPr>
            <a:spLocks noGrp="1"/>
          </p:cNvSpPr>
          <p:nvPr>
            <p:ph type="ctrTitle" hasCustomPrompt="1"/>
          </p:nvPr>
        </p:nvSpPr>
        <p:spPr>
          <a:xfrm>
            <a:off x="368346" y="711200"/>
            <a:ext cx="4133088" cy="3662019"/>
          </a:xfrm>
          <a:prstGeom prst="rect">
            <a:avLst/>
          </a:prstGeom>
        </p:spPr>
        <p:txBody>
          <a:bodyPr vert="horz" lIns="0" tIns="0" rIns="0" bIns="0" rtlCol="0" anchor="b" anchorCtr="0">
            <a:noAutofit/>
          </a:bodyPr>
          <a:lstStyle>
            <a:lvl1pPr>
              <a:lnSpc>
                <a:spcPct val="90000"/>
              </a:lnSpc>
              <a:defRPr lang="en-US" sz="3400" dirty="0">
                <a:solidFill>
                  <a:schemeClr val="tx2"/>
                </a:solidFill>
              </a:defRPr>
            </a:lvl1pPr>
          </a:lstStyle>
          <a:p>
            <a:r>
              <a:rPr lang="en-US" dirty="0"/>
              <a:t>Primary: Click to Add Presentation Title in Arial Bold 34pt. Title Case.</a:t>
            </a:r>
          </a:p>
        </p:txBody>
      </p:sp>
      <p:sp>
        <p:nvSpPr>
          <p:cNvPr id="36" name="Subtitle 2">
            <a:extLst>
              <a:ext uri="{FF2B5EF4-FFF2-40B4-BE49-F238E27FC236}">
                <a16:creationId xmlns:a16="http://schemas.microsoft.com/office/drawing/2014/main" id="{7C878F1E-8E9D-AC46-ADC9-0E7E1942589A}"/>
              </a:ext>
            </a:extLst>
          </p:cNvPr>
          <p:cNvSpPr>
            <a:spLocks noGrp="1"/>
          </p:cNvSpPr>
          <p:nvPr>
            <p:ph type="subTitle" idx="1" hasCustomPrompt="1"/>
          </p:nvPr>
        </p:nvSpPr>
        <p:spPr>
          <a:xfrm>
            <a:off x="368345" y="4683185"/>
            <a:ext cx="4133088" cy="1240095"/>
          </a:xfrm>
          <a:prstGeom prst="rect">
            <a:avLst/>
          </a:prstGeom>
        </p:spPr>
        <p:txBody>
          <a:bodyPr>
            <a:noAutofit/>
          </a:bodyPr>
          <a:lstStyle>
            <a:lvl1pPr marL="0" indent="0" algn="l">
              <a:lnSpc>
                <a:spcPct val="90000"/>
              </a:lnSpc>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 / Author Name</a:t>
            </a:r>
          </a:p>
        </p:txBody>
      </p:sp>
      <p:sp>
        <p:nvSpPr>
          <p:cNvPr id="37" name="TextBox 36">
            <a:extLst>
              <a:ext uri="{FF2B5EF4-FFF2-40B4-BE49-F238E27FC236}">
                <a16:creationId xmlns:a16="http://schemas.microsoft.com/office/drawing/2014/main" id="{1711A761-901E-B846-B74B-96C382ADCDDF}"/>
              </a:ext>
            </a:extLst>
          </p:cNvPr>
          <p:cNvSpPr txBox="1"/>
          <p:nvPr userDrawn="1"/>
        </p:nvSpPr>
        <p:spPr>
          <a:xfrm>
            <a:off x="353332" y="6247364"/>
            <a:ext cx="3222028" cy="215444"/>
          </a:xfrm>
          <a:prstGeom prst="rect">
            <a:avLst/>
          </a:prstGeom>
          <a:noFill/>
        </p:spPr>
        <p:txBody>
          <a:bodyPr wrap="square" lIns="0" tIns="0" rIns="0" bIns="0" rtlCol="0">
            <a:spAutoFit/>
          </a:bodyPr>
          <a:lstStyle/>
          <a:p>
            <a:r>
              <a:rPr lang="en-US" sz="1400" b="1" dirty="0">
                <a:solidFill>
                  <a:schemeClr val="tx2"/>
                </a:solidFill>
              </a:rPr>
              <a:t>EVERY CONNECTION COUNTS</a:t>
            </a:r>
          </a:p>
        </p:txBody>
      </p:sp>
      <p:cxnSp>
        <p:nvCxnSpPr>
          <p:cNvPr id="38" name="Straight Connector 37">
            <a:extLst>
              <a:ext uri="{FF2B5EF4-FFF2-40B4-BE49-F238E27FC236}">
                <a16:creationId xmlns:a16="http://schemas.microsoft.com/office/drawing/2014/main" id="{473A4607-8514-5241-BC9C-9E5080C7AF8C}"/>
              </a:ext>
            </a:extLst>
          </p:cNvPr>
          <p:cNvCxnSpPr>
            <a:cxnSpLocks/>
          </p:cNvCxnSpPr>
          <p:nvPr userDrawn="1"/>
        </p:nvCxnSpPr>
        <p:spPr>
          <a:xfrm>
            <a:off x="358514" y="4508499"/>
            <a:ext cx="413308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pic>
        <p:nvPicPr>
          <p:cNvPr id="39" name="Picture 38">
            <a:extLst>
              <a:ext uri="{FF2B5EF4-FFF2-40B4-BE49-F238E27FC236}">
                <a16:creationId xmlns:a16="http://schemas.microsoft.com/office/drawing/2014/main" id="{3C6BFCEF-CB7A-D245-9621-D646F4E6C433}"/>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626433" y="0"/>
            <a:ext cx="1080000" cy="617143"/>
          </a:xfrm>
          <a:prstGeom prst="rect">
            <a:avLst/>
          </a:prstGeom>
        </p:spPr>
      </p:pic>
    </p:spTree>
    <p:extLst>
      <p:ext uri="{BB962C8B-B14F-4D97-AF65-F5344CB8AC3E}">
        <p14:creationId xmlns:p14="http://schemas.microsoft.com/office/powerpoint/2010/main" val="1807722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Divider 2">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12" name="TextBox 11">
            <a:extLst>
              <a:ext uri="{FF2B5EF4-FFF2-40B4-BE49-F238E27FC236}">
                <a16:creationId xmlns:a16="http://schemas.microsoft.com/office/drawing/2014/main" id="{E3269244-88BE-574F-A321-49B2C016105D}"/>
              </a:ext>
            </a:extLst>
          </p:cNvPr>
          <p:cNvSpPr txBox="1"/>
          <p:nvPr userDrawn="1"/>
        </p:nvSpPr>
        <p:spPr>
          <a:xfrm>
            <a:off x="2312683"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14" name="Rectangle 13">
            <a:extLst>
              <a:ext uri="{FF2B5EF4-FFF2-40B4-BE49-F238E27FC236}">
                <a16:creationId xmlns:a16="http://schemas.microsoft.com/office/drawing/2014/main" id="{B116333B-72FF-5B44-BCC7-39E55F6ADE3B}"/>
              </a:ext>
            </a:extLst>
          </p:cNvPr>
          <p:cNvSpPr>
            <a:spLocks/>
          </p:cNvSpPr>
          <p:nvPr userDrawn="1"/>
        </p:nvSpPr>
        <p:spPr>
          <a:xfrm>
            <a:off x="0" y="0"/>
            <a:ext cx="738632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 name="TextBox 21">
            <a:extLst>
              <a:ext uri="{FF2B5EF4-FFF2-40B4-BE49-F238E27FC236}">
                <a16:creationId xmlns:a16="http://schemas.microsoft.com/office/drawing/2014/main" id="{C73F83BB-8E7E-944B-AE7E-AE5E71AB26C2}"/>
              </a:ext>
            </a:extLst>
          </p:cNvPr>
          <p:cNvSpPr txBox="1"/>
          <p:nvPr userDrawn="1"/>
        </p:nvSpPr>
        <p:spPr>
          <a:xfrm>
            <a:off x="353332" y="6247364"/>
            <a:ext cx="3222028" cy="215444"/>
          </a:xfrm>
          <a:prstGeom prst="rect">
            <a:avLst/>
          </a:prstGeom>
          <a:noFill/>
        </p:spPr>
        <p:txBody>
          <a:bodyPr wrap="square" lIns="0" tIns="0" rIns="0" bIns="0" rtlCol="0">
            <a:spAutoFit/>
          </a:bodyPr>
          <a:lstStyle/>
          <a:p>
            <a:r>
              <a:rPr lang="en-US" sz="1400" b="1" dirty="0">
                <a:solidFill>
                  <a:schemeClr val="tx2"/>
                </a:solidFill>
              </a:rPr>
              <a:t>EVERY CONNECTION COUNTS</a:t>
            </a:r>
          </a:p>
        </p:txBody>
      </p:sp>
      <p:cxnSp>
        <p:nvCxnSpPr>
          <p:cNvPr id="23" name="Straight Connector 22">
            <a:extLst>
              <a:ext uri="{FF2B5EF4-FFF2-40B4-BE49-F238E27FC236}">
                <a16:creationId xmlns:a16="http://schemas.microsoft.com/office/drawing/2014/main" id="{9EE4BE1F-061D-9A45-AED9-9B84C309C32B}"/>
              </a:ext>
            </a:extLst>
          </p:cNvPr>
          <p:cNvCxnSpPr>
            <a:cxnSpLocks/>
          </p:cNvCxnSpPr>
          <p:nvPr userDrawn="1"/>
        </p:nvCxnSpPr>
        <p:spPr>
          <a:xfrm>
            <a:off x="358514" y="4508499"/>
            <a:ext cx="66294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E018527D-1758-9840-BF87-AF29F7965349}"/>
              </a:ext>
            </a:extLst>
          </p:cNvPr>
          <p:cNvSpPr>
            <a:spLocks noGrp="1"/>
          </p:cNvSpPr>
          <p:nvPr>
            <p:ph type="ctrTitle" hasCustomPrompt="1"/>
          </p:nvPr>
        </p:nvSpPr>
        <p:spPr>
          <a:xfrm>
            <a:off x="368346" y="711200"/>
            <a:ext cx="6629400" cy="3662019"/>
          </a:xfrm>
          <a:prstGeom prst="rect">
            <a:avLst/>
          </a:prstGeom>
        </p:spPr>
        <p:txBody>
          <a:bodyPr vert="horz" lIns="0" tIns="0" rIns="0" bIns="0" rtlCol="0" anchor="b" anchorCtr="0">
            <a:noAutofit/>
          </a:bodyPr>
          <a:lstStyle>
            <a:lvl1pPr>
              <a:lnSpc>
                <a:spcPct val="100000"/>
              </a:lnSpc>
              <a:defRPr lang="en-US" sz="2800" dirty="0">
                <a:solidFill>
                  <a:schemeClr val="tx2"/>
                </a:solidFill>
              </a:defRPr>
            </a:lvl1pPr>
          </a:lstStyle>
          <a:p>
            <a:r>
              <a:rPr lang="en-US" dirty="0"/>
              <a:t>Divider Slide #2: Click to Add Title in Arial Bold 28pt. Title Case.</a:t>
            </a:r>
          </a:p>
        </p:txBody>
      </p:sp>
      <p:sp>
        <p:nvSpPr>
          <p:cNvPr id="13" name="Subtitle 2">
            <a:extLst>
              <a:ext uri="{FF2B5EF4-FFF2-40B4-BE49-F238E27FC236}">
                <a16:creationId xmlns:a16="http://schemas.microsoft.com/office/drawing/2014/main" id="{17628A4C-ED6C-5441-9B80-780D374FB64B}"/>
              </a:ext>
            </a:extLst>
          </p:cNvPr>
          <p:cNvSpPr>
            <a:spLocks noGrp="1"/>
          </p:cNvSpPr>
          <p:nvPr>
            <p:ph type="subTitle" idx="1" hasCustomPrompt="1"/>
          </p:nvPr>
        </p:nvSpPr>
        <p:spPr>
          <a:xfrm>
            <a:off x="368345" y="4673659"/>
            <a:ext cx="6629400" cy="1243584"/>
          </a:xfrm>
          <a:prstGeom prst="rect">
            <a:avLst/>
          </a:prstGeom>
        </p:spPr>
        <p:txBody>
          <a:bodyPr>
            <a:no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6" name="Picture Placeholder 2">
            <a:extLst>
              <a:ext uri="{FF2B5EF4-FFF2-40B4-BE49-F238E27FC236}">
                <a16:creationId xmlns:a16="http://schemas.microsoft.com/office/drawing/2014/main" id="{9EB3A2E9-EDFD-254D-A130-C4C3FA90E343}"/>
              </a:ext>
            </a:extLst>
          </p:cNvPr>
          <p:cNvSpPr>
            <a:spLocks noGrp="1"/>
          </p:cNvSpPr>
          <p:nvPr>
            <p:ph type="pic" idx="10" hasCustomPrompt="1"/>
          </p:nvPr>
        </p:nvSpPr>
        <p:spPr>
          <a:xfrm>
            <a:off x="7391400" y="0"/>
            <a:ext cx="4800600" cy="6858000"/>
          </a:xfrm>
          <a:prstGeom prst="rect">
            <a:avLst/>
          </a:prstGeom>
          <a:noFill/>
        </p:spPr>
        <p:txBody>
          <a:bodyPr anchor="t"/>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br>
              <a:rPr lang="en-US" dirty="0"/>
            </a:br>
            <a:br>
              <a:rPr lang="en-US" dirty="0"/>
            </a:br>
            <a:br>
              <a:rPr lang="en-US" dirty="0"/>
            </a:br>
            <a:r>
              <a:rPr lang="en-US" dirty="0"/>
              <a:t>  Click icon to add picture to fill and fit entire white</a:t>
            </a:r>
            <a:br>
              <a:rPr lang="en-US" dirty="0"/>
            </a:br>
            <a:r>
              <a:rPr lang="en-US" dirty="0"/>
              <a:t>   area, size: 5.25” x 7.5”. </a:t>
            </a:r>
          </a:p>
        </p:txBody>
      </p:sp>
    </p:spTree>
    <p:extLst>
      <p:ext uri="{BB962C8B-B14F-4D97-AF65-F5344CB8AC3E}">
        <p14:creationId xmlns:p14="http://schemas.microsoft.com/office/powerpoint/2010/main" val="370729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Divider 2">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12" name="TextBox 11">
            <a:extLst>
              <a:ext uri="{FF2B5EF4-FFF2-40B4-BE49-F238E27FC236}">
                <a16:creationId xmlns:a16="http://schemas.microsoft.com/office/drawing/2014/main" id="{E3269244-88BE-574F-A321-49B2C016105D}"/>
              </a:ext>
            </a:extLst>
          </p:cNvPr>
          <p:cNvSpPr txBox="1"/>
          <p:nvPr userDrawn="1"/>
        </p:nvSpPr>
        <p:spPr>
          <a:xfrm>
            <a:off x="2312683"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14" name="Rectangle 13">
            <a:extLst>
              <a:ext uri="{FF2B5EF4-FFF2-40B4-BE49-F238E27FC236}">
                <a16:creationId xmlns:a16="http://schemas.microsoft.com/office/drawing/2014/main" id="{B116333B-72FF-5B44-BCC7-39E55F6ADE3B}"/>
              </a:ext>
            </a:extLst>
          </p:cNvPr>
          <p:cNvSpPr>
            <a:spLocks/>
          </p:cNvSpPr>
          <p:nvPr userDrawn="1"/>
        </p:nvSpPr>
        <p:spPr>
          <a:xfrm>
            <a:off x="0" y="0"/>
            <a:ext cx="7386320"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 name="TextBox 21">
            <a:extLst>
              <a:ext uri="{FF2B5EF4-FFF2-40B4-BE49-F238E27FC236}">
                <a16:creationId xmlns:a16="http://schemas.microsoft.com/office/drawing/2014/main" id="{C73F83BB-8E7E-944B-AE7E-AE5E71AB26C2}"/>
              </a:ext>
            </a:extLst>
          </p:cNvPr>
          <p:cNvSpPr txBox="1"/>
          <p:nvPr userDrawn="1"/>
        </p:nvSpPr>
        <p:spPr>
          <a:xfrm>
            <a:off x="353332" y="6247364"/>
            <a:ext cx="3222028" cy="215444"/>
          </a:xfrm>
          <a:prstGeom prst="rect">
            <a:avLst/>
          </a:prstGeom>
          <a:noFill/>
        </p:spPr>
        <p:txBody>
          <a:bodyPr wrap="square" lIns="0" tIns="0" rIns="0" bIns="0" rtlCol="0">
            <a:spAutoFit/>
          </a:bodyPr>
          <a:lstStyle/>
          <a:p>
            <a:r>
              <a:rPr lang="en-US" sz="1400" b="1" dirty="0">
                <a:solidFill>
                  <a:schemeClr val="tx2"/>
                </a:solidFill>
              </a:rPr>
              <a:t>EVERY CONNECTION COUNTS</a:t>
            </a:r>
          </a:p>
        </p:txBody>
      </p:sp>
      <p:cxnSp>
        <p:nvCxnSpPr>
          <p:cNvPr id="23" name="Straight Connector 22">
            <a:extLst>
              <a:ext uri="{FF2B5EF4-FFF2-40B4-BE49-F238E27FC236}">
                <a16:creationId xmlns:a16="http://schemas.microsoft.com/office/drawing/2014/main" id="{9EE4BE1F-061D-9A45-AED9-9B84C309C32B}"/>
              </a:ext>
            </a:extLst>
          </p:cNvPr>
          <p:cNvCxnSpPr>
            <a:cxnSpLocks/>
          </p:cNvCxnSpPr>
          <p:nvPr userDrawn="1"/>
        </p:nvCxnSpPr>
        <p:spPr>
          <a:xfrm>
            <a:off x="358514" y="4508499"/>
            <a:ext cx="66294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E018527D-1758-9840-BF87-AF29F7965349}"/>
              </a:ext>
            </a:extLst>
          </p:cNvPr>
          <p:cNvSpPr>
            <a:spLocks noGrp="1"/>
          </p:cNvSpPr>
          <p:nvPr>
            <p:ph type="ctrTitle" hasCustomPrompt="1"/>
          </p:nvPr>
        </p:nvSpPr>
        <p:spPr>
          <a:xfrm>
            <a:off x="368346" y="711200"/>
            <a:ext cx="6629400" cy="3662019"/>
          </a:xfrm>
          <a:prstGeom prst="rect">
            <a:avLst/>
          </a:prstGeom>
        </p:spPr>
        <p:txBody>
          <a:bodyPr vert="horz" lIns="0" tIns="0" rIns="0" bIns="0" rtlCol="0" anchor="b" anchorCtr="0">
            <a:noAutofit/>
          </a:bodyPr>
          <a:lstStyle>
            <a:lvl1pPr>
              <a:lnSpc>
                <a:spcPct val="100000"/>
              </a:lnSpc>
              <a:defRPr lang="en-US" sz="2800" dirty="0">
                <a:solidFill>
                  <a:schemeClr val="tx2"/>
                </a:solidFill>
              </a:defRPr>
            </a:lvl1pPr>
          </a:lstStyle>
          <a:p>
            <a:r>
              <a:rPr lang="en-US" dirty="0"/>
              <a:t>Divider Slide #2: Click to Add Title in Arial Bold 28pt. Title Case.</a:t>
            </a:r>
          </a:p>
        </p:txBody>
      </p:sp>
      <p:sp>
        <p:nvSpPr>
          <p:cNvPr id="13" name="Subtitle 2">
            <a:extLst>
              <a:ext uri="{FF2B5EF4-FFF2-40B4-BE49-F238E27FC236}">
                <a16:creationId xmlns:a16="http://schemas.microsoft.com/office/drawing/2014/main" id="{17628A4C-ED6C-5441-9B80-780D374FB64B}"/>
              </a:ext>
            </a:extLst>
          </p:cNvPr>
          <p:cNvSpPr>
            <a:spLocks noGrp="1"/>
          </p:cNvSpPr>
          <p:nvPr>
            <p:ph type="subTitle" idx="1" hasCustomPrompt="1"/>
          </p:nvPr>
        </p:nvSpPr>
        <p:spPr>
          <a:xfrm>
            <a:off x="368345" y="4673659"/>
            <a:ext cx="6629400" cy="1243584"/>
          </a:xfrm>
          <a:prstGeom prst="rect">
            <a:avLst/>
          </a:prstGeom>
        </p:spPr>
        <p:txBody>
          <a:bodyPr>
            <a:no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6" name="Picture Placeholder 2">
            <a:extLst>
              <a:ext uri="{FF2B5EF4-FFF2-40B4-BE49-F238E27FC236}">
                <a16:creationId xmlns:a16="http://schemas.microsoft.com/office/drawing/2014/main" id="{9EB3A2E9-EDFD-254D-A130-C4C3FA90E343}"/>
              </a:ext>
            </a:extLst>
          </p:cNvPr>
          <p:cNvSpPr>
            <a:spLocks noGrp="1"/>
          </p:cNvSpPr>
          <p:nvPr>
            <p:ph type="pic" idx="10" hasCustomPrompt="1"/>
          </p:nvPr>
        </p:nvSpPr>
        <p:spPr>
          <a:xfrm>
            <a:off x="7391400" y="0"/>
            <a:ext cx="4800600" cy="6858000"/>
          </a:xfrm>
          <a:prstGeom prst="rect">
            <a:avLst/>
          </a:prstGeom>
          <a:noFill/>
        </p:spPr>
        <p:txBody>
          <a:bodyPr anchor="t"/>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br>
              <a:rPr lang="en-US" dirty="0"/>
            </a:br>
            <a:br>
              <a:rPr lang="en-US" dirty="0"/>
            </a:br>
            <a:br>
              <a:rPr lang="en-US" dirty="0"/>
            </a:br>
            <a:r>
              <a:rPr lang="en-US" dirty="0"/>
              <a:t>  Click icon to add picture to fill and fit entire white</a:t>
            </a:r>
            <a:br>
              <a:rPr lang="en-US" dirty="0"/>
            </a:br>
            <a:r>
              <a:rPr lang="en-US" dirty="0"/>
              <a:t>   area, size: 5.25” x 7.5”. </a:t>
            </a:r>
          </a:p>
        </p:txBody>
      </p:sp>
    </p:spTree>
    <p:extLst>
      <p:ext uri="{BB962C8B-B14F-4D97-AF65-F5344CB8AC3E}">
        <p14:creationId xmlns:p14="http://schemas.microsoft.com/office/powerpoint/2010/main" val="13122532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514840" y="6403974"/>
            <a:ext cx="429768" cy="429768"/>
          </a:xfrm>
          <a:prstGeom prst="rect">
            <a:avLst/>
          </a:prstGeom>
        </p:spPr>
        <p:txBody>
          <a:bodyPr vert="horz" lIns="91440" tIns="45720" rIns="91440" bIns="45720" rtlCol="0" anchor="ctr"/>
          <a:lstStyle>
            <a:lvl1pPr algn="l">
              <a:defRPr sz="1400">
                <a:solidFill>
                  <a:schemeClr val="tx2"/>
                </a:solidFill>
              </a:defRPr>
            </a:lvl1pPr>
          </a:lstStyle>
          <a:p>
            <a:fld id="{CA431686-8DE2-9B43-980D-29AE692D7900}" type="slidenum">
              <a:rPr lang="en-US" smtClean="0"/>
              <a:pPr/>
              <a:t>‹#›</a:t>
            </a:fld>
            <a:endParaRPr lang="en-US" dirty="0"/>
          </a:p>
        </p:txBody>
      </p:sp>
      <p:sp>
        <p:nvSpPr>
          <p:cNvPr id="8" name="Content Placeholder 2"/>
          <p:cNvSpPr>
            <a:spLocks noGrp="1"/>
          </p:cNvSpPr>
          <p:nvPr>
            <p:ph sz="half" idx="1"/>
          </p:nvPr>
        </p:nvSpPr>
        <p:spPr>
          <a:xfrm>
            <a:off x="514348" y="1302389"/>
            <a:ext cx="5400000" cy="4996811"/>
          </a:xfrm>
          <a:prstGeom prst="rect">
            <a:avLst/>
          </a:prstGeom>
        </p:spPr>
        <p:txBody>
          <a:bodyPr/>
          <a:lstStyle>
            <a:lvl1pPr>
              <a:lnSpc>
                <a:spcPct val="110000"/>
              </a:lnSpc>
              <a:spcAft>
                <a:spcPts val="600"/>
              </a:spcAft>
              <a:defRPr sz="1600"/>
            </a:lvl1pPr>
            <a:lvl2pPr>
              <a:lnSpc>
                <a:spcPct val="110000"/>
              </a:lnSpc>
              <a:spcAft>
                <a:spcPts val="600"/>
              </a:spcAft>
              <a:defRPr sz="1400"/>
            </a:lvl2pPr>
            <a:lvl3pPr>
              <a:lnSpc>
                <a:spcPct val="110000"/>
              </a:lnSpc>
              <a:spcAft>
                <a:spcPts val="600"/>
              </a:spcAft>
              <a:defRPr sz="1200"/>
            </a:lvl3pPr>
          </a:lstStyle>
          <a:p>
            <a:pPr lvl="0"/>
            <a:r>
              <a:rPr lang="en-US"/>
              <a:t>Edit Master text styles</a:t>
            </a:r>
          </a:p>
          <a:p>
            <a:pPr lvl="1"/>
            <a:r>
              <a:rPr lang="en-US"/>
              <a:t>Second level</a:t>
            </a:r>
          </a:p>
          <a:p>
            <a:pPr lvl="2"/>
            <a:r>
              <a:rPr lang="en-US"/>
              <a:t>Third level</a:t>
            </a:r>
          </a:p>
        </p:txBody>
      </p:sp>
      <p:sp>
        <p:nvSpPr>
          <p:cNvPr id="9" name="Title Placeholder 1"/>
          <p:cNvSpPr>
            <a:spLocks noGrp="1"/>
          </p:cNvSpPr>
          <p:nvPr>
            <p:ph type="title" hasCustomPrompt="1"/>
          </p:nvPr>
        </p:nvSpPr>
        <p:spPr>
          <a:xfrm>
            <a:off x="514348" y="655820"/>
            <a:ext cx="9829800" cy="457200"/>
          </a:xfrm>
          <a:prstGeom prst="rect">
            <a:avLst/>
          </a:prstGeom>
        </p:spPr>
        <p:txBody>
          <a:bodyPr vert="horz" lIns="0" tIns="0" rIns="0" bIns="0" rtlCol="0" anchor="t">
            <a:noAutofit/>
          </a:bodyPr>
          <a:lstStyle/>
          <a:p>
            <a:r>
              <a:rPr lang="en-US" dirty="0"/>
              <a:t>Click to Add Title in Arial Bold 28pt. Title Case.</a:t>
            </a:r>
          </a:p>
        </p:txBody>
      </p:sp>
      <p:sp>
        <p:nvSpPr>
          <p:cNvPr id="10" name="Content Placeholder 2"/>
          <p:cNvSpPr>
            <a:spLocks noGrp="1"/>
          </p:cNvSpPr>
          <p:nvPr>
            <p:ph sz="half" idx="13"/>
          </p:nvPr>
        </p:nvSpPr>
        <p:spPr>
          <a:xfrm>
            <a:off x="6274348" y="1331268"/>
            <a:ext cx="5400000" cy="4963206"/>
          </a:xfrm>
          <a:prstGeom prst="rect">
            <a:avLst/>
          </a:prstGeom>
        </p:spPr>
        <p:txBody>
          <a:bodyPr/>
          <a:lstStyle>
            <a:lvl1pPr>
              <a:lnSpc>
                <a:spcPct val="110000"/>
              </a:lnSpc>
              <a:spcAft>
                <a:spcPts val="600"/>
              </a:spcAft>
              <a:defRPr sz="1600"/>
            </a:lvl1pPr>
            <a:lvl2pPr>
              <a:lnSpc>
                <a:spcPct val="110000"/>
              </a:lnSpc>
              <a:spcAft>
                <a:spcPts val="600"/>
              </a:spcAft>
              <a:defRPr sz="1400"/>
            </a:lvl2pPr>
            <a:lvl3pPr>
              <a:lnSpc>
                <a:spcPct val="110000"/>
              </a:lnSpc>
              <a:spcAft>
                <a:spcPts val="600"/>
              </a:spcAft>
              <a:defRPr sz="1200"/>
            </a:lvl3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057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8" name="Slide Number Placeholder 5"/>
          <p:cNvSpPr>
            <a:spLocks noGrp="1"/>
          </p:cNvSpPr>
          <p:nvPr>
            <p:ph type="sldNum" sz="quarter" idx="10"/>
          </p:nvPr>
        </p:nvSpPr>
        <p:spPr>
          <a:xfrm>
            <a:off x="514840" y="6403974"/>
            <a:ext cx="429768" cy="429768"/>
          </a:xfrm>
          <a:prstGeom prst="rect">
            <a:avLst/>
          </a:prstGeom>
        </p:spPr>
        <p:txBody>
          <a:bodyPr vert="horz" lIns="91440" tIns="45720" rIns="91440" bIns="45720" rtlCol="0" anchor="ctr"/>
          <a:lstStyle>
            <a:lvl1pPr algn="l">
              <a:defRPr sz="1400">
                <a:solidFill>
                  <a:schemeClr val="tx2"/>
                </a:solidFill>
              </a:defRPr>
            </a:lvl1pPr>
          </a:lstStyle>
          <a:p>
            <a:fld id="{CA431686-8DE2-9B43-980D-29AE692D7900}" type="slidenum">
              <a:rPr lang="en-US" smtClean="0"/>
              <a:pPr/>
              <a:t>‹#›</a:t>
            </a:fld>
            <a:endParaRPr lang="en-US" dirty="0"/>
          </a:p>
        </p:txBody>
      </p:sp>
      <p:sp>
        <p:nvSpPr>
          <p:cNvPr id="10" name="Text Placeholder 2"/>
          <p:cNvSpPr>
            <a:spLocks noGrp="1"/>
          </p:cNvSpPr>
          <p:nvPr>
            <p:ph type="body" idx="1" hasCustomPrompt="1"/>
          </p:nvPr>
        </p:nvSpPr>
        <p:spPr>
          <a:xfrm>
            <a:off x="514348" y="1369770"/>
            <a:ext cx="5400000" cy="283464"/>
          </a:xfrm>
          <a:prstGeom prst="rect">
            <a:avLst/>
          </a:prstGeom>
        </p:spPr>
        <p:txBody>
          <a:bodyPr lIns="0" tIns="0" rIns="0" bIns="0" anchor="t">
            <a:normAutofit/>
          </a:bodyPr>
          <a:lstStyle>
            <a:lvl1pPr marL="0" indent="0">
              <a:lnSpc>
                <a:spcPct val="100000"/>
              </a:lnSpc>
              <a:buNone/>
              <a:defRPr sz="20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Title</a:t>
            </a:r>
          </a:p>
        </p:txBody>
      </p:sp>
      <p:sp>
        <p:nvSpPr>
          <p:cNvPr id="11" name="Content Placeholder 3"/>
          <p:cNvSpPr>
            <a:spLocks noGrp="1"/>
          </p:cNvSpPr>
          <p:nvPr>
            <p:ph sz="half" idx="2"/>
          </p:nvPr>
        </p:nvSpPr>
        <p:spPr>
          <a:xfrm>
            <a:off x="514348" y="1909512"/>
            <a:ext cx="5400000" cy="4389688"/>
          </a:xfrm>
          <a:prstGeom prst="rect">
            <a:avLst/>
          </a:prstGeom>
        </p:spPr>
        <p:txBody>
          <a:bodyPr/>
          <a:lstStyle>
            <a:lvl1pPr>
              <a:lnSpc>
                <a:spcPct val="110000"/>
              </a:lnSpc>
              <a:spcAft>
                <a:spcPts val="600"/>
              </a:spcAft>
              <a:defRPr sz="1600"/>
            </a:lvl1pPr>
            <a:lvl2pPr>
              <a:lnSpc>
                <a:spcPct val="110000"/>
              </a:lnSpc>
              <a:spcAft>
                <a:spcPts val="600"/>
              </a:spcAft>
              <a:defRPr sz="1400"/>
            </a:lvl2pPr>
            <a:lvl3pPr>
              <a:lnSpc>
                <a:spcPct val="110000"/>
              </a:lnSpc>
              <a:spcAft>
                <a:spcPts val="600"/>
              </a:spcAft>
              <a:defRPr sz="1200"/>
            </a:lvl3pPr>
          </a:lstStyle>
          <a:p>
            <a:pPr lvl="0"/>
            <a:r>
              <a:rPr lang="en-US"/>
              <a:t>Edit Master text styles</a:t>
            </a:r>
          </a:p>
          <a:p>
            <a:pPr lvl="1"/>
            <a:r>
              <a:rPr lang="en-US"/>
              <a:t>Second level</a:t>
            </a:r>
          </a:p>
          <a:p>
            <a:pPr lvl="2"/>
            <a:r>
              <a:rPr lang="en-US"/>
              <a:t>Third level</a:t>
            </a:r>
          </a:p>
        </p:txBody>
      </p:sp>
      <p:sp>
        <p:nvSpPr>
          <p:cNvPr id="12" name="Text Placeholder 4"/>
          <p:cNvSpPr>
            <a:spLocks noGrp="1"/>
          </p:cNvSpPr>
          <p:nvPr>
            <p:ph type="body" sz="quarter" idx="3" hasCustomPrompt="1"/>
          </p:nvPr>
        </p:nvSpPr>
        <p:spPr>
          <a:xfrm>
            <a:off x="6274348" y="1369770"/>
            <a:ext cx="5400000" cy="283464"/>
          </a:xfrm>
          <a:prstGeom prst="rect">
            <a:avLst/>
          </a:prstGeom>
        </p:spPr>
        <p:txBody>
          <a:bodyPr vert="horz" lIns="0" tIns="0" rIns="0" bIns="0" rtlCol="0" anchor="t">
            <a:noAutofit/>
          </a:bodyPr>
          <a:lstStyle>
            <a:lvl1pPr>
              <a:lnSpc>
                <a:spcPct val="100000"/>
              </a:lnSpc>
              <a:spcAft>
                <a:spcPts val="600"/>
              </a:spcAft>
              <a:defRPr lang="en-US" sz="2000" b="1" dirty="0" smtClean="0">
                <a:latin typeface="+mj-lt"/>
              </a:defRPr>
            </a:lvl1pPr>
          </a:lstStyle>
          <a:p>
            <a:pPr lvl="0"/>
            <a:r>
              <a:rPr lang="en-US" dirty="0"/>
              <a:t>Click to Add Title</a:t>
            </a:r>
          </a:p>
        </p:txBody>
      </p:sp>
      <p:sp>
        <p:nvSpPr>
          <p:cNvPr id="13" name="Content Placeholder 5"/>
          <p:cNvSpPr>
            <a:spLocks noGrp="1"/>
          </p:cNvSpPr>
          <p:nvPr>
            <p:ph sz="quarter" idx="4"/>
          </p:nvPr>
        </p:nvSpPr>
        <p:spPr>
          <a:xfrm>
            <a:off x="6274348" y="1909512"/>
            <a:ext cx="5400000" cy="4389688"/>
          </a:xfrm>
          <a:prstGeom prst="rect">
            <a:avLst/>
          </a:prstGeom>
        </p:spPr>
        <p:txBody>
          <a:bodyPr/>
          <a:lstStyle>
            <a:lvl1pPr>
              <a:lnSpc>
                <a:spcPct val="110000"/>
              </a:lnSpc>
              <a:spcAft>
                <a:spcPts val="600"/>
              </a:spcAft>
              <a:defRPr sz="1600"/>
            </a:lvl1pPr>
            <a:lvl2pPr>
              <a:lnSpc>
                <a:spcPct val="110000"/>
              </a:lnSpc>
              <a:spcAft>
                <a:spcPts val="600"/>
              </a:spcAft>
              <a:defRPr sz="1400"/>
            </a:lvl2pPr>
            <a:lvl3pPr>
              <a:lnSpc>
                <a:spcPct val="110000"/>
              </a:lnSpc>
              <a:spcAft>
                <a:spcPts val="600"/>
              </a:spcAft>
              <a:defRPr sz="1200"/>
            </a:lvl3pPr>
          </a:lstStyle>
          <a:p>
            <a:pPr lvl="0"/>
            <a:r>
              <a:rPr lang="en-US"/>
              <a:t>Edit Master text styles</a:t>
            </a:r>
          </a:p>
          <a:p>
            <a:pPr lvl="1"/>
            <a:r>
              <a:rPr lang="en-US"/>
              <a:t>Second level</a:t>
            </a:r>
          </a:p>
          <a:p>
            <a:pPr lvl="2"/>
            <a:r>
              <a:rPr lang="en-US"/>
              <a:t>Third level</a:t>
            </a:r>
          </a:p>
        </p:txBody>
      </p:sp>
      <p:sp>
        <p:nvSpPr>
          <p:cNvPr id="14" name="Title Placeholder 1"/>
          <p:cNvSpPr>
            <a:spLocks noGrp="1"/>
          </p:cNvSpPr>
          <p:nvPr>
            <p:ph type="title" hasCustomPrompt="1"/>
          </p:nvPr>
        </p:nvSpPr>
        <p:spPr>
          <a:xfrm>
            <a:off x="514348" y="655820"/>
            <a:ext cx="9829800" cy="457200"/>
          </a:xfrm>
          <a:prstGeom prst="rect">
            <a:avLst/>
          </a:prstGeom>
        </p:spPr>
        <p:txBody>
          <a:bodyPr vert="horz" lIns="0" tIns="0" rIns="0" bIns="0" rtlCol="0" anchor="t">
            <a:noAutofit/>
          </a:bodyPr>
          <a:lstStyle/>
          <a:p>
            <a:r>
              <a:rPr lang="en-US" dirty="0"/>
              <a:t>Click to Add Title in Arial Bold 28pt. Title Case.</a:t>
            </a:r>
          </a:p>
        </p:txBody>
      </p:sp>
    </p:spTree>
    <p:extLst>
      <p:ext uri="{BB962C8B-B14F-4D97-AF65-F5344CB8AC3E}">
        <p14:creationId xmlns:p14="http://schemas.microsoft.com/office/powerpoint/2010/main" val="13016718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Title">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514840" y="6403974"/>
            <a:ext cx="429768" cy="429768"/>
          </a:xfrm>
          <a:prstGeom prst="rect">
            <a:avLst/>
          </a:prstGeom>
        </p:spPr>
        <p:txBody>
          <a:bodyPr vert="horz" lIns="91440" tIns="45720" rIns="91440" bIns="45720" rtlCol="0" anchor="ctr"/>
          <a:lstStyle>
            <a:lvl1pPr algn="l">
              <a:defRPr sz="1400">
                <a:solidFill>
                  <a:schemeClr val="tx2"/>
                </a:solidFill>
              </a:defRPr>
            </a:lvl1pPr>
          </a:lstStyle>
          <a:p>
            <a:fld id="{CA431686-8DE2-9B43-980D-29AE692D7900}" type="slidenum">
              <a:rPr lang="en-US" smtClean="0"/>
              <a:pPr/>
              <a:t>‹#›</a:t>
            </a:fld>
            <a:endParaRPr lang="en-US" dirty="0"/>
          </a:p>
        </p:txBody>
      </p:sp>
      <p:sp>
        <p:nvSpPr>
          <p:cNvPr id="8" name="Content Placeholder 2"/>
          <p:cNvSpPr>
            <a:spLocks noGrp="1"/>
          </p:cNvSpPr>
          <p:nvPr>
            <p:ph idx="1"/>
          </p:nvPr>
        </p:nvSpPr>
        <p:spPr>
          <a:xfrm>
            <a:off x="5194348" y="987426"/>
            <a:ext cx="6480000" cy="5311774"/>
          </a:xfrm>
          <a:prstGeom prst="rect">
            <a:avLst/>
          </a:prstGeom>
        </p:spPr>
        <p:txBody>
          <a:bodyPr>
            <a:normAutofit/>
          </a:bodyPr>
          <a:lstStyle>
            <a:lvl1pPr>
              <a:lnSpc>
                <a:spcPct val="110000"/>
              </a:lnSpc>
              <a:defRPr sz="1600"/>
            </a:lvl1pPr>
            <a:lvl2pPr>
              <a:lnSpc>
                <a:spcPct val="110000"/>
              </a:lnSpc>
              <a:defRPr sz="1400"/>
            </a:lvl2pPr>
            <a:lvl3pPr>
              <a:lnSpc>
                <a:spcPct val="110000"/>
              </a:lnSpc>
              <a:defRPr sz="1200"/>
            </a:lvl3pPr>
            <a:lvl4pPr>
              <a:defRPr sz="1200"/>
            </a:lvl4pPr>
            <a:lvl5pPr>
              <a:defRPr sz="1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p:txBody>
      </p:sp>
      <p:sp>
        <p:nvSpPr>
          <p:cNvPr id="9" name="Text Placeholder 3"/>
          <p:cNvSpPr>
            <a:spLocks noGrp="1"/>
          </p:cNvSpPr>
          <p:nvPr>
            <p:ph type="body" sz="half" idx="2"/>
          </p:nvPr>
        </p:nvSpPr>
        <p:spPr>
          <a:xfrm>
            <a:off x="514348" y="2158148"/>
            <a:ext cx="4320000" cy="4141052"/>
          </a:xfrm>
          <a:prstGeom prst="rect">
            <a:avLst/>
          </a:prstGeom>
        </p:spPr>
        <p:txBody>
          <a:bodyPr/>
          <a:lstStyle>
            <a:lvl1pPr marL="0" indent="0">
              <a:lnSpc>
                <a:spcPct val="110000"/>
              </a:lnSpc>
              <a:spcAft>
                <a:spcPts val="6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0" name="Title 1"/>
          <p:cNvSpPr>
            <a:spLocks noGrp="1"/>
          </p:cNvSpPr>
          <p:nvPr>
            <p:ph type="title" hasCustomPrompt="1"/>
          </p:nvPr>
        </p:nvSpPr>
        <p:spPr>
          <a:xfrm>
            <a:off x="514348" y="655819"/>
            <a:ext cx="4320000" cy="1244101"/>
          </a:xfrm>
          <a:prstGeom prst="rect">
            <a:avLst/>
          </a:prstGeom>
        </p:spPr>
        <p:txBody>
          <a:bodyPr/>
          <a:lstStyle/>
          <a:p>
            <a:r>
              <a:rPr lang="en-US" dirty="0"/>
              <a:t>Click to Add Title in Arial Bold 28pt. Title Case.</a:t>
            </a:r>
          </a:p>
        </p:txBody>
      </p:sp>
    </p:spTree>
    <p:extLst>
      <p:ext uri="{BB962C8B-B14F-4D97-AF65-F5344CB8AC3E}">
        <p14:creationId xmlns:p14="http://schemas.microsoft.com/office/powerpoint/2010/main" val="41926373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with Title">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514840" y="6403974"/>
            <a:ext cx="429768" cy="429768"/>
          </a:xfrm>
          <a:prstGeom prst="rect">
            <a:avLst/>
          </a:prstGeom>
        </p:spPr>
        <p:txBody>
          <a:bodyPr vert="horz" lIns="91440" tIns="45720" rIns="91440" bIns="45720" rtlCol="0" anchor="ctr"/>
          <a:lstStyle>
            <a:lvl1pPr algn="l">
              <a:defRPr sz="1400">
                <a:solidFill>
                  <a:schemeClr val="tx2"/>
                </a:solidFill>
              </a:defRPr>
            </a:lvl1pPr>
          </a:lstStyle>
          <a:p>
            <a:fld id="{CA431686-8DE2-9B43-980D-29AE692D7900}" type="slidenum">
              <a:rPr lang="en-US" smtClean="0"/>
              <a:pPr/>
              <a:t>‹#›</a:t>
            </a:fld>
            <a:endParaRPr lang="en-US" dirty="0"/>
          </a:p>
        </p:txBody>
      </p:sp>
      <p:sp>
        <p:nvSpPr>
          <p:cNvPr id="8" name="Picture Placeholder 2"/>
          <p:cNvSpPr>
            <a:spLocks noGrp="1"/>
          </p:cNvSpPr>
          <p:nvPr>
            <p:ph type="pic" idx="1"/>
          </p:nvPr>
        </p:nvSpPr>
        <p:spPr>
          <a:xfrm>
            <a:off x="5194348" y="975499"/>
            <a:ext cx="6480000" cy="5323701"/>
          </a:xfrm>
          <a:prstGeom prst="rect">
            <a:avLst/>
          </a:prstGeom>
          <a:noFill/>
        </p:spPr>
        <p:txBody>
          <a:bodyPr anchor="t"/>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9" name="Text Placeholder 3"/>
          <p:cNvSpPr>
            <a:spLocks noGrp="1"/>
          </p:cNvSpPr>
          <p:nvPr>
            <p:ph type="body" sz="half" idx="2"/>
          </p:nvPr>
        </p:nvSpPr>
        <p:spPr>
          <a:xfrm>
            <a:off x="514348" y="2158148"/>
            <a:ext cx="4320000" cy="4150678"/>
          </a:xfrm>
          <a:prstGeom prst="rect">
            <a:avLst/>
          </a:prstGeom>
        </p:spPr>
        <p:txBody>
          <a:bodyPr/>
          <a:lstStyle>
            <a:lvl1pPr marL="0" indent="0">
              <a:lnSpc>
                <a:spcPct val="110000"/>
              </a:lnSpc>
              <a:spcAft>
                <a:spcPts val="6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0" name="Title 1"/>
          <p:cNvSpPr>
            <a:spLocks noGrp="1"/>
          </p:cNvSpPr>
          <p:nvPr>
            <p:ph type="title" hasCustomPrompt="1"/>
          </p:nvPr>
        </p:nvSpPr>
        <p:spPr>
          <a:xfrm>
            <a:off x="514348" y="655820"/>
            <a:ext cx="4320000" cy="1243584"/>
          </a:xfrm>
          <a:prstGeom prst="rect">
            <a:avLst/>
          </a:prstGeom>
        </p:spPr>
        <p:txBody>
          <a:bodyPr/>
          <a:lstStyle/>
          <a:p>
            <a:r>
              <a:rPr lang="en-US" dirty="0"/>
              <a:t>Click to Add Title in Arial Bold 28pt. Title Case.</a:t>
            </a:r>
          </a:p>
        </p:txBody>
      </p:sp>
    </p:spTree>
    <p:extLst>
      <p:ext uri="{BB962C8B-B14F-4D97-AF65-F5344CB8AC3E}">
        <p14:creationId xmlns:p14="http://schemas.microsoft.com/office/powerpoint/2010/main" val="38353745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Slide 1">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514840" y="6403974"/>
            <a:ext cx="429768" cy="429768"/>
          </a:xfrm>
          <a:prstGeom prst="rect">
            <a:avLst/>
          </a:prstGeom>
        </p:spPr>
        <p:txBody>
          <a:bodyPr vert="horz" lIns="91440" tIns="45720" rIns="91440" bIns="45720" rtlCol="0" anchor="ctr"/>
          <a:lstStyle>
            <a:lvl1pPr algn="l">
              <a:defRPr sz="1400">
                <a:solidFill>
                  <a:schemeClr val="tx2"/>
                </a:solidFill>
              </a:defRPr>
            </a:lvl1pPr>
          </a:lstStyle>
          <a:p>
            <a:fld id="{CA431686-8DE2-9B43-980D-29AE692D7900}" type="slidenum">
              <a:rPr lang="en-US" smtClean="0"/>
              <a:pPr/>
              <a:t>‹#›</a:t>
            </a:fld>
            <a:endParaRPr lang="en-US" dirty="0"/>
          </a:p>
        </p:txBody>
      </p:sp>
    </p:spTree>
    <p:extLst>
      <p:ext uri="{BB962C8B-B14F-4D97-AF65-F5344CB8AC3E}">
        <p14:creationId xmlns:p14="http://schemas.microsoft.com/office/powerpoint/2010/main" val="30678179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Blank Slide 2">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35125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Video">
    <p:bg>
      <p:bgPr>
        <a:solidFill>
          <a:srgbClr val="000000"/>
        </a:solidFill>
        <a:effectLst/>
      </p:bgPr>
    </p:bg>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B2664959-46D8-054F-8588-033E387479F3}"/>
              </a:ext>
            </a:extLst>
          </p:cNvPr>
          <p:cNvSpPr>
            <a:spLocks noGrp="1"/>
          </p:cNvSpPr>
          <p:nvPr>
            <p:ph type="media" sz="quarter" idx="11" hasCustomPrompt="1"/>
          </p:nvPr>
        </p:nvSpPr>
        <p:spPr>
          <a:xfrm>
            <a:off x="0" y="0"/>
            <a:ext cx="12192000" cy="6858000"/>
          </a:xfrm>
          <a:noFill/>
        </p:spPr>
        <p:txBody>
          <a:bodyPr/>
          <a:lstStyle>
            <a:lvl1pPr>
              <a:defRPr>
                <a:solidFill>
                  <a:schemeClr val="bg1"/>
                </a:solidFill>
              </a:defRPr>
            </a:lvl1pPr>
          </a:lstStyle>
          <a:p>
            <a:r>
              <a:rPr lang="en-US" dirty="0"/>
              <a:t> Click on icon to add video</a:t>
            </a:r>
          </a:p>
        </p:txBody>
      </p:sp>
    </p:spTree>
    <p:extLst>
      <p:ext uri="{BB962C8B-B14F-4D97-AF65-F5344CB8AC3E}">
        <p14:creationId xmlns:p14="http://schemas.microsoft.com/office/powerpoint/2010/main" val="10905584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Every Connection Counts Title 1">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15" name="TextBox 14">
            <a:extLst>
              <a:ext uri="{FF2B5EF4-FFF2-40B4-BE49-F238E27FC236}">
                <a16:creationId xmlns:a16="http://schemas.microsoft.com/office/drawing/2014/main" id="{E448585E-6D04-6A48-8018-C49541C02DA5}"/>
              </a:ext>
            </a:extLst>
          </p:cNvPr>
          <p:cNvSpPr txBox="1"/>
          <p:nvPr userDrawn="1"/>
        </p:nvSpPr>
        <p:spPr>
          <a:xfrm>
            <a:off x="2411006"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16" name="Rectangle 15">
            <a:extLst>
              <a:ext uri="{FF2B5EF4-FFF2-40B4-BE49-F238E27FC236}">
                <a16:creationId xmlns:a16="http://schemas.microsoft.com/office/drawing/2014/main" id="{B2C31E51-98A8-694F-B61B-DA6EEF6459F6}"/>
              </a:ext>
            </a:extLst>
          </p:cNvPr>
          <p:cNvSpPr>
            <a:spLocks noChangeAspect="1"/>
          </p:cNvSpPr>
          <p:nvPr userDrawn="1"/>
        </p:nvSpPr>
        <p:spPr>
          <a:xfrm>
            <a:off x="0" y="0"/>
            <a:ext cx="121920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 name="Rectangle 11">
            <a:extLst>
              <a:ext uri="{FF2B5EF4-FFF2-40B4-BE49-F238E27FC236}">
                <a16:creationId xmlns:a16="http://schemas.microsoft.com/office/drawing/2014/main" id="{63F44585-9CD4-1540-BF2C-408573C5F803}"/>
              </a:ext>
            </a:extLst>
          </p:cNvPr>
          <p:cNvSpPr/>
          <p:nvPr userDrawn="1"/>
        </p:nvSpPr>
        <p:spPr>
          <a:xfrm>
            <a:off x="0" y="1012838"/>
            <a:ext cx="3476092" cy="640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ADE2310-9E50-D24D-B896-71DE1C01244C}"/>
              </a:ext>
            </a:extLst>
          </p:cNvPr>
          <p:cNvSpPr/>
          <p:nvPr userDrawn="1"/>
        </p:nvSpPr>
        <p:spPr>
          <a:xfrm flipV="1">
            <a:off x="836262" y="4715425"/>
            <a:ext cx="11355738" cy="640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D641D52-84F7-D647-95E2-93AEFB8228F5}"/>
              </a:ext>
            </a:extLst>
          </p:cNvPr>
          <p:cNvSpPr/>
          <p:nvPr userDrawn="1"/>
        </p:nvSpPr>
        <p:spPr>
          <a:xfrm>
            <a:off x="714520" y="1236340"/>
            <a:ext cx="10382251" cy="3539430"/>
          </a:xfrm>
          <a:prstGeom prst="rect">
            <a:avLst/>
          </a:prstGeom>
        </p:spPr>
        <p:txBody>
          <a:bodyPr wrap="square">
            <a:spAutoFit/>
          </a:bodyPr>
          <a:lstStyle/>
          <a:p>
            <a:pPr>
              <a:lnSpc>
                <a:spcPct val="80000"/>
              </a:lnSpc>
            </a:pPr>
            <a:r>
              <a:rPr lang="en-US" sz="7000" b="1" cap="all" dirty="0">
                <a:solidFill>
                  <a:schemeClr val="tx2"/>
                </a:solidFill>
              </a:rPr>
              <a:t>WHEN</a:t>
            </a:r>
            <a:br>
              <a:rPr lang="en-US" sz="7000" b="1" cap="all" dirty="0">
                <a:solidFill>
                  <a:schemeClr val="tx2"/>
                </a:solidFill>
              </a:rPr>
            </a:br>
            <a:r>
              <a:rPr lang="en-US" sz="7000" b="1" cap="all" dirty="0">
                <a:solidFill>
                  <a:schemeClr val="tx2"/>
                </a:solidFill>
              </a:rPr>
              <a:t>TECHNOLOGY</a:t>
            </a:r>
            <a:br>
              <a:rPr lang="en-US" sz="7000" b="1" cap="all" dirty="0">
                <a:solidFill>
                  <a:schemeClr val="tx2"/>
                </a:solidFill>
              </a:rPr>
            </a:br>
            <a:r>
              <a:rPr lang="en-US" sz="7000" b="1" cap="all" dirty="0">
                <a:solidFill>
                  <a:schemeClr val="tx2"/>
                </a:solidFill>
              </a:rPr>
              <a:t>CONNECTS,</a:t>
            </a:r>
            <a:br>
              <a:rPr lang="en-US" sz="7000" b="1" cap="all" dirty="0">
                <a:solidFill>
                  <a:schemeClr val="tx2"/>
                </a:solidFill>
              </a:rPr>
            </a:br>
            <a:r>
              <a:rPr lang="en-US" sz="7000" b="1" cap="all" dirty="0">
                <a:solidFill>
                  <a:schemeClr val="tx2"/>
                </a:solidFill>
              </a:rPr>
              <a:t>SO DOES HUMANITY.</a:t>
            </a:r>
            <a:endParaRPr lang="en-US" sz="7000" b="1" dirty="0">
              <a:solidFill>
                <a:schemeClr val="tx2"/>
              </a:solidFill>
            </a:endParaRPr>
          </a:p>
        </p:txBody>
      </p:sp>
      <p:pic>
        <p:nvPicPr>
          <p:cNvPr id="23" name="Picture 22">
            <a:extLst>
              <a:ext uri="{FF2B5EF4-FFF2-40B4-BE49-F238E27FC236}">
                <a16:creationId xmlns:a16="http://schemas.microsoft.com/office/drawing/2014/main" id="{1CC7EB59-697F-BE40-A466-19DEDCC0BA2A}"/>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9492951" y="5215637"/>
            <a:ext cx="2292948" cy="1310257"/>
          </a:xfrm>
          <a:prstGeom prst="rect">
            <a:avLst/>
          </a:prstGeom>
        </p:spPr>
      </p:pic>
      <p:sp>
        <p:nvSpPr>
          <p:cNvPr id="24" name="Rectangle 23">
            <a:extLst>
              <a:ext uri="{FF2B5EF4-FFF2-40B4-BE49-F238E27FC236}">
                <a16:creationId xmlns:a16="http://schemas.microsoft.com/office/drawing/2014/main" id="{3E16F211-F358-404B-8BF4-41D4E066BE5D}"/>
              </a:ext>
            </a:extLst>
          </p:cNvPr>
          <p:cNvSpPr/>
          <p:nvPr userDrawn="1"/>
        </p:nvSpPr>
        <p:spPr>
          <a:xfrm>
            <a:off x="785992" y="5828605"/>
            <a:ext cx="3038652" cy="323165"/>
          </a:xfrm>
          <a:prstGeom prst="rect">
            <a:avLst/>
          </a:prstGeom>
        </p:spPr>
        <p:txBody>
          <a:bodyPr wrap="none">
            <a:spAutoFit/>
          </a:bodyPr>
          <a:lstStyle/>
          <a:p>
            <a:r>
              <a:rPr lang="en-US" sz="1460" b="1" dirty="0">
                <a:solidFill>
                  <a:schemeClr val="tx2"/>
                </a:solidFill>
              </a:rPr>
              <a:t>EVERY CONNECTION COUNTS</a:t>
            </a:r>
          </a:p>
        </p:txBody>
      </p:sp>
    </p:spTree>
    <p:extLst>
      <p:ext uri="{BB962C8B-B14F-4D97-AF65-F5344CB8AC3E}">
        <p14:creationId xmlns:p14="http://schemas.microsoft.com/office/powerpoint/2010/main" val="3501185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Alternate">
    <p:spTree>
      <p:nvGrpSpPr>
        <p:cNvPr id="1" name=""/>
        <p:cNvGrpSpPr/>
        <p:nvPr/>
      </p:nvGrpSpPr>
      <p:grpSpPr>
        <a:xfrm>
          <a:off x="0" y="0"/>
          <a:ext cx="0" cy="0"/>
          <a:chOff x="0" y="0"/>
          <a:chExt cx="0" cy="0"/>
        </a:xfrm>
      </p:grpSpPr>
      <p:pic>
        <p:nvPicPr>
          <p:cNvPr id="12" name="Picture Placeholder 5" descr="A person sitting at a table&#10;&#10;Description automatically generated">
            <a:extLst>
              <a:ext uri="{FF2B5EF4-FFF2-40B4-BE49-F238E27FC236}">
                <a16:creationId xmlns:a16="http://schemas.microsoft.com/office/drawing/2014/main" id="{42871169-12A8-1C42-9606-1A70317D6D07}"/>
              </a:ext>
            </a:extLst>
          </p:cNvPr>
          <p:cNvPicPr>
            <a:picLocks noChangeAspect="1"/>
          </p:cNvPicPr>
          <p:nvPr userDrawn="1"/>
        </p:nvPicPr>
        <p:blipFill rotWithShape="1">
          <a:blip r:embed="rId2">
            <a:extLst>
              <a:ext uri="{28A0092B-C50C-407E-A947-70E740481C1C}">
                <a14:useLocalDpi xmlns:a14="http://schemas.microsoft.com/office/drawing/2010/main"/>
              </a:ext>
            </a:extLst>
          </a:blip>
          <a:srcRect t="8368" b="5442"/>
          <a:stretch/>
        </p:blipFill>
        <p:spPr>
          <a:xfrm>
            <a:off x="4949952" y="3466618"/>
            <a:ext cx="4197096" cy="3391382"/>
          </a:xfrm>
          <a:prstGeom prst="rect">
            <a:avLst/>
          </a:prstGeom>
        </p:spPr>
      </p:pic>
      <p:pic>
        <p:nvPicPr>
          <p:cNvPr id="7" name="Picture 6" descr="A group of people sitting at a table&#10;&#10;Description automatically generated">
            <a:extLst>
              <a:ext uri="{FF2B5EF4-FFF2-40B4-BE49-F238E27FC236}">
                <a16:creationId xmlns:a16="http://schemas.microsoft.com/office/drawing/2014/main" id="{D423E103-45C5-C544-AE70-25DAFC51AC46}"/>
              </a:ext>
            </a:extLst>
          </p:cNvPr>
          <p:cNvPicPr>
            <a:picLocks/>
          </p:cNvPicPr>
          <p:nvPr userDrawn="1"/>
        </p:nvPicPr>
        <p:blipFill>
          <a:blip r:embed="rId3">
            <a:extLst>
              <a:ext uri="{28A0092B-C50C-407E-A947-70E740481C1C}">
                <a14:useLocalDpi xmlns:a14="http://schemas.microsoft.com/office/drawing/2010/main" val="0"/>
              </a:ext>
            </a:extLst>
          </a:blip>
          <a:stretch>
            <a:fillRect/>
          </a:stretch>
        </p:blipFill>
        <p:spPr>
          <a:xfrm>
            <a:off x="4949952" y="0"/>
            <a:ext cx="7242048" cy="3401568"/>
          </a:xfrm>
          <a:prstGeom prst="rect">
            <a:avLst/>
          </a:prstGeom>
        </p:spPr>
      </p:pic>
      <p:sp>
        <p:nvSpPr>
          <p:cNvPr id="33" name="TextBox 32">
            <a:extLst>
              <a:ext uri="{FF2B5EF4-FFF2-40B4-BE49-F238E27FC236}">
                <a16:creationId xmlns:a16="http://schemas.microsoft.com/office/drawing/2014/main" id="{07DD33B4-743D-094D-8306-F969998CF954}"/>
              </a:ext>
            </a:extLst>
          </p:cNvPr>
          <p:cNvSpPr txBox="1"/>
          <p:nvPr userDrawn="1"/>
        </p:nvSpPr>
        <p:spPr>
          <a:xfrm>
            <a:off x="2312683"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34" name="Rectangle 33">
            <a:extLst>
              <a:ext uri="{FF2B5EF4-FFF2-40B4-BE49-F238E27FC236}">
                <a16:creationId xmlns:a16="http://schemas.microsoft.com/office/drawing/2014/main" id="{2A6987A9-AF90-0846-884F-3288346AD80C}"/>
              </a:ext>
            </a:extLst>
          </p:cNvPr>
          <p:cNvSpPr>
            <a:spLocks noChangeAspect="1"/>
          </p:cNvSpPr>
          <p:nvPr userDrawn="1"/>
        </p:nvSpPr>
        <p:spPr>
          <a:xfrm>
            <a:off x="1" y="0"/>
            <a:ext cx="48768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5" name="Title 1">
            <a:extLst>
              <a:ext uri="{FF2B5EF4-FFF2-40B4-BE49-F238E27FC236}">
                <a16:creationId xmlns:a16="http://schemas.microsoft.com/office/drawing/2014/main" id="{F0C5DEA6-4A5A-C842-A4A5-747B5DFD37F6}"/>
              </a:ext>
            </a:extLst>
          </p:cNvPr>
          <p:cNvSpPr>
            <a:spLocks noGrp="1"/>
          </p:cNvSpPr>
          <p:nvPr>
            <p:ph type="ctrTitle" hasCustomPrompt="1"/>
          </p:nvPr>
        </p:nvSpPr>
        <p:spPr>
          <a:xfrm>
            <a:off x="368346" y="711200"/>
            <a:ext cx="4133088" cy="3662019"/>
          </a:xfrm>
          <a:prstGeom prst="rect">
            <a:avLst/>
          </a:prstGeom>
        </p:spPr>
        <p:txBody>
          <a:bodyPr vert="horz" lIns="0" tIns="0" rIns="0" bIns="0" rtlCol="0" anchor="b" anchorCtr="0">
            <a:noAutofit/>
          </a:bodyPr>
          <a:lstStyle>
            <a:lvl1pPr>
              <a:lnSpc>
                <a:spcPct val="90000"/>
              </a:lnSpc>
              <a:defRPr lang="en-US" sz="3400" dirty="0">
                <a:solidFill>
                  <a:schemeClr val="tx2"/>
                </a:solidFill>
              </a:defRPr>
            </a:lvl1pPr>
          </a:lstStyle>
          <a:p>
            <a:r>
              <a:rPr lang="en-US" dirty="0"/>
              <a:t>Alternate: Click to Add Presentation Title in Arial Bold 34pt. Title Case.</a:t>
            </a:r>
          </a:p>
        </p:txBody>
      </p:sp>
      <p:sp>
        <p:nvSpPr>
          <p:cNvPr id="36" name="Subtitle 2">
            <a:extLst>
              <a:ext uri="{FF2B5EF4-FFF2-40B4-BE49-F238E27FC236}">
                <a16:creationId xmlns:a16="http://schemas.microsoft.com/office/drawing/2014/main" id="{7C878F1E-8E9D-AC46-ADC9-0E7E1942589A}"/>
              </a:ext>
            </a:extLst>
          </p:cNvPr>
          <p:cNvSpPr>
            <a:spLocks noGrp="1"/>
          </p:cNvSpPr>
          <p:nvPr>
            <p:ph type="subTitle" idx="1" hasCustomPrompt="1"/>
          </p:nvPr>
        </p:nvSpPr>
        <p:spPr>
          <a:xfrm>
            <a:off x="368345" y="4683185"/>
            <a:ext cx="4133088" cy="1240095"/>
          </a:xfrm>
          <a:prstGeom prst="rect">
            <a:avLst/>
          </a:prstGeom>
        </p:spPr>
        <p:txBody>
          <a:bodyPr>
            <a:noAutofit/>
          </a:bodyPr>
          <a:lstStyle>
            <a:lvl1pPr marL="0" indent="0" algn="l">
              <a:lnSpc>
                <a:spcPct val="90000"/>
              </a:lnSpc>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 / Author Name</a:t>
            </a:r>
          </a:p>
        </p:txBody>
      </p:sp>
      <p:sp>
        <p:nvSpPr>
          <p:cNvPr id="37" name="TextBox 36">
            <a:extLst>
              <a:ext uri="{FF2B5EF4-FFF2-40B4-BE49-F238E27FC236}">
                <a16:creationId xmlns:a16="http://schemas.microsoft.com/office/drawing/2014/main" id="{1711A761-901E-B846-B74B-96C382ADCDDF}"/>
              </a:ext>
            </a:extLst>
          </p:cNvPr>
          <p:cNvSpPr txBox="1"/>
          <p:nvPr userDrawn="1"/>
        </p:nvSpPr>
        <p:spPr>
          <a:xfrm>
            <a:off x="353332" y="6247364"/>
            <a:ext cx="3222028" cy="215444"/>
          </a:xfrm>
          <a:prstGeom prst="rect">
            <a:avLst/>
          </a:prstGeom>
          <a:noFill/>
        </p:spPr>
        <p:txBody>
          <a:bodyPr wrap="square" lIns="0" tIns="0" rIns="0" bIns="0" rtlCol="0">
            <a:spAutoFit/>
          </a:bodyPr>
          <a:lstStyle/>
          <a:p>
            <a:r>
              <a:rPr lang="en-US" sz="1400" b="1" dirty="0">
                <a:solidFill>
                  <a:schemeClr val="tx2"/>
                </a:solidFill>
              </a:rPr>
              <a:t>EVERY CONNECTION COUNTS</a:t>
            </a:r>
          </a:p>
        </p:txBody>
      </p:sp>
      <p:cxnSp>
        <p:nvCxnSpPr>
          <p:cNvPr id="38" name="Straight Connector 37">
            <a:extLst>
              <a:ext uri="{FF2B5EF4-FFF2-40B4-BE49-F238E27FC236}">
                <a16:creationId xmlns:a16="http://schemas.microsoft.com/office/drawing/2014/main" id="{473A4607-8514-5241-BC9C-9E5080C7AF8C}"/>
              </a:ext>
            </a:extLst>
          </p:cNvPr>
          <p:cNvCxnSpPr>
            <a:cxnSpLocks/>
          </p:cNvCxnSpPr>
          <p:nvPr userDrawn="1"/>
        </p:nvCxnSpPr>
        <p:spPr>
          <a:xfrm>
            <a:off x="358514" y="4508499"/>
            <a:ext cx="413308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pic>
        <p:nvPicPr>
          <p:cNvPr id="39" name="Picture 38">
            <a:extLst>
              <a:ext uri="{FF2B5EF4-FFF2-40B4-BE49-F238E27FC236}">
                <a16:creationId xmlns:a16="http://schemas.microsoft.com/office/drawing/2014/main" id="{3C6BFCEF-CB7A-D245-9621-D646F4E6C433}"/>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10626433" y="0"/>
            <a:ext cx="1080000" cy="617143"/>
          </a:xfrm>
          <a:prstGeom prst="rect">
            <a:avLst/>
          </a:prstGeom>
        </p:spPr>
      </p:pic>
      <p:pic>
        <p:nvPicPr>
          <p:cNvPr id="5" name="Picture 4" descr="A picture containing indoor, table, kitchen, counter&#10;&#10;Description automatically generated">
            <a:extLst>
              <a:ext uri="{FF2B5EF4-FFF2-40B4-BE49-F238E27FC236}">
                <a16:creationId xmlns:a16="http://schemas.microsoft.com/office/drawing/2014/main" id="{E7F68BC9-693E-254B-8424-514AC712AC21}"/>
              </a:ext>
            </a:extLst>
          </p:cNvPr>
          <p:cNvPicPr>
            <a:picLocks noChangeAspect="1"/>
          </p:cNvPicPr>
          <p:nvPr userDrawn="1"/>
        </p:nvPicPr>
        <p:blipFill rotWithShape="1">
          <a:blip r:embed="rId5" cstate="print">
            <a:extLst>
              <a:ext uri="{28A0092B-C50C-407E-A947-70E740481C1C}">
                <a14:useLocalDpi xmlns:a14="http://schemas.microsoft.com/office/drawing/2010/main" val="0"/>
              </a:ext>
            </a:extLst>
          </a:blip>
          <a:srcRect t="13578" b="2436"/>
          <a:stretch/>
        </p:blipFill>
        <p:spPr>
          <a:xfrm>
            <a:off x="9220200" y="3466618"/>
            <a:ext cx="2971800" cy="3391382"/>
          </a:xfrm>
          <a:prstGeom prst="rect">
            <a:avLst/>
          </a:prstGeom>
        </p:spPr>
      </p:pic>
    </p:spTree>
    <p:extLst>
      <p:ext uri="{BB962C8B-B14F-4D97-AF65-F5344CB8AC3E}">
        <p14:creationId xmlns:p14="http://schemas.microsoft.com/office/powerpoint/2010/main" val="18320289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Every Connection Counts Title 2">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15" name="TextBox 14">
            <a:extLst>
              <a:ext uri="{FF2B5EF4-FFF2-40B4-BE49-F238E27FC236}">
                <a16:creationId xmlns:a16="http://schemas.microsoft.com/office/drawing/2014/main" id="{E448585E-6D04-6A48-8018-C49541C02DA5}"/>
              </a:ext>
            </a:extLst>
          </p:cNvPr>
          <p:cNvSpPr txBox="1"/>
          <p:nvPr userDrawn="1"/>
        </p:nvSpPr>
        <p:spPr>
          <a:xfrm>
            <a:off x="2411006"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16" name="Rectangle 15">
            <a:extLst>
              <a:ext uri="{FF2B5EF4-FFF2-40B4-BE49-F238E27FC236}">
                <a16:creationId xmlns:a16="http://schemas.microsoft.com/office/drawing/2014/main" id="{B2C31E51-98A8-694F-B61B-DA6EEF6459F6}"/>
              </a:ext>
            </a:extLst>
          </p:cNvPr>
          <p:cNvSpPr>
            <a:spLocks noChangeAspect="1"/>
          </p:cNvSpPr>
          <p:nvPr userDrawn="1"/>
        </p:nvSpPr>
        <p:spPr>
          <a:xfrm>
            <a:off x="0" y="0"/>
            <a:ext cx="121920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 name="Rectangle 11">
            <a:extLst>
              <a:ext uri="{FF2B5EF4-FFF2-40B4-BE49-F238E27FC236}">
                <a16:creationId xmlns:a16="http://schemas.microsoft.com/office/drawing/2014/main" id="{63F44585-9CD4-1540-BF2C-408573C5F803}"/>
              </a:ext>
            </a:extLst>
          </p:cNvPr>
          <p:cNvSpPr/>
          <p:nvPr userDrawn="1"/>
        </p:nvSpPr>
        <p:spPr>
          <a:xfrm>
            <a:off x="0" y="1012837"/>
            <a:ext cx="2688198" cy="640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ADE2310-9E50-D24D-B896-71DE1C01244C}"/>
              </a:ext>
            </a:extLst>
          </p:cNvPr>
          <p:cNvSpPr/>
          <p:nvPr userDrawn="1"/>
        </p:nvSpPr>
        <p:spPr>
          <a:xfrm flipV="1">
            <a:off x="836262" y="4715425"/>
            <a:ext cx="11355738" cy="640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D641D52-84F7-D647-95E2-93AEFB8228F5}"/>
              </a:ext>
            </a:extLst>
          </p:cNvPr>
          <p:cNvSpPr/>
          <p:nvPr userDrawn="1"/>
        </p:nvSpPr>
        <p:spPr>
          <a:xfrm>
            <a:off x="714520" y="1236340"/>
            <a:ext cx="10382251" cy="3539430"/>
          </a:xfrm>
          <a:prstGeom prst="rect">
            <a:avLst/>
          </a:prstGeom>
        </p:spPr>
        <p:txBody>
          <a:bodyPr wrap="square">
            <a:spAutoFit/>
          </a:bodyPr>
          <a:lstStyle/>
          <a:p>
            <a:pPr>
              <a:lnSpc>
                <a:spcPct val="80000"/>
              </a:lnSpc>
            </a:pPr>
            <a:r>
              <a:rPr lang="en-US" sz="7000" b="1" cap="all" dirty="0">
                <a:solidFill>
                  <a:schemeClr val="tx2"/>
                </a:solidFill>
              </a:rPr>
              <a:t>ANY</a:t>
            </a:r>
            <a:br>
              <a:rPr lang="en-US" sz="7000" b="1" cap="all" dirty="0">
                <a:solidFill>
                  <a:schemeClr val="tx2"/>
                </a:solidFill>
              </a:rPr>
            </a:br>
            <a:r>
              <a:rPr lang="en-US" sz="7000" b="1" cap="all" dirty="0">
                <a:solidFill>
                  <a:schemeClr val="tx2"/>
                </a:solidFill>
              </a:rPr>
              <a:t>CONNECTION</a:t>
            </a:r>
            <a:br>
              <a:rPr lang="en-US" sz="7000" b="1" cap="all" dirty="0">
                <a:solidFill>
                  <a:schemeClr val="tx2"/>
                </a:solidFill>
              </a:rPr>
            </a:br>
            <a:r>
              <a:rPr lang="en-US" sz="7000" b="1" cap="all" dirty="0">
                <a:solidFill>
                  <a:schemeClr val="tx2"/>
                </a:solidFill>
              </a:rPr>
              <a:t>CAN CHANGE</a:t>
            </a:r>
            <a:br>
              <a:rPr lang="en-US" sz="7000" b="1" cap="all" dirty="0">
                <a:solidFill>
                  <a:schemeClr val="tx2"/>
                </a:solidFill>
              </a:rPr>
            </a:br>
            <a:r>
              <a:rPr lang="en-US" sz="7000" b="1" cap="all" dirty="0">
                <a:solidFill>
                  <a:schemeClr val="tx2"/>
                </a:solidFill>
              </a:rPr>
              <a:t>THE WORLD</a:t>
            </a:r>
            <a:endParaRPr lang="en-US" sz="7000" b="1" dirty="0">
              <a:solidFill>
                <a:schemeClr val="tx2"/>
              </a:solidFill>
            </a:endParaRPr>
          </a:p>
        </p:txBody>
      </p:sp>
      <p:pic>
        <p:nvPicPr>
          <p:cNvPr id="23" name="Picture 22">
            <a:extLst>
              <a:ext uri="{FF2B5EF4-FFF2-40B4-BE49-F238E27FC236}">
                <a16:creationId xmlns:a16="http://schemas.microsoft.com/office/drawing/2014/main" id="{1CC7EB59-697F-BE40-A466-19DEDCC0BA2A}"/>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9492951" y="5215637"/>
            <a:ext cx="2292948" cy="1310257"/>
          </a:xfrm>
          <a:prstGeom prst="rect">
            <a:avLst/>
          </a:prstGeom>
        </p:spPr>
      </p:pic>
      <p:sp>
        <p:nvSpPr>
          <p:cNvPr id="24" name="Rectangle 23">
            <a:extLst>
              <a:ext uri="{FF2B5EF4-FFF2-40B4-BE49-F238E27FC236}">
                <a16:creationId xmlns:a16="http://schemas.microsoft.com/office/drawing/2014/main" id="{3E16F211-F358-404B-8BF4-41D4E066BE5D}"/>
              </a:ext>
            </a:extLst>
          </p:cNvPr>
          <p:cNvSpPr/>
          <p:nvPr userDrawn="1"/>
        </p:nvSpPr>
        <p:spPr>
          <a:xfrm>
            <a:off x="785992" y="5828605"/>
            <a:ext cx="3038652" cy="323165"/>
          </a:xfrm>
          <a:prstGeom prst="rect">
            <a:avLst/>
          </a:prstGeom>
        </p:spPr>
        <p:txBody>
          <a:bodyPr wrap="none">
            <a:spAutoFit/>
          </a:bodyPr>
          <a:lstStyle/>
          <a:p>
            <a:r>
              <a:rPr lang="en-US" sz="1460" b="1" dirty="0">
                <a:solidFill>
                  <a:schemeClr val="tx2"/>
                </a:solidFill>
              </a:rPr>
              <a:t>EVERY CONNECTION COUNTS</a:t>
            </a:r>
          </a:p>
        </p:txBody>
      </p:sp>
    </p:spTree>
    <p:extLst>
      <p:ext uri="{BB962C8B-B14F-4D97-AF65-F5344CB8AC3E}">
        <p14:creationId xmlns:p14="http://schemas.microsoft.com/office/powerpoint/2010/main" val="4146188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Every Connection Counts Title 3">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15" name="TextBox 14">
            <a:extLst>
              <a:ext uri="{FF2B5EF4-FFF2-40B4-BE49-F238E27FC236}">
                <a16:creationId xmlns:a16="http://schemas.microsoft.com/office/drawing/2014/main" id="{E448585E-6D04-6A48-8018-C49541C02DA5}"/>
              </a:ext>
            </a:extLst>
          </p:cNvPr>
          <p:cNvSpPr txBox="1"/>
          <p:nvPr userDrawn="1"/>
        </p:nvSpPr>
        <p:spPr>
          <a:xfrm>
            <a:off x="2411006"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16" name="Rectangle 15">
            <a:extLst>
              <a:ext uri="{FF2B5EF4-FFF2-40B4-BE49-F238E27FC236}">
                <a16:creationId xmlns:a16="http://schemas.microsoft.com/office/drawing/2014/main" id="{B2C31E51-98A8-694F-B61B-DA6EEF6459F6}"/>
              </a:ext>
            </a:extLst>
          </p:cNvPr>
          <p:cNvSpPr>
            <a:spLocks noChangeAspect="1"/>
          </p:cNvSpPr>
          <p:nvPr userDrawn="1"/>
        </p:nvSpPr>
        <p:spPr>
          <a:xfrm>
            <a:off x="0" y="0"/>
            <a:ext cx="121920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 name="Rectangle 11">
            <a:extLst>
              <a:ext uri="{FF2B5EF4-FFF2-40B4-BE49-F238E27FC236}">
                <a16:creationId xmlns:a16="http://schemas.microsoft.com/office/drawing/2014/main" id="{63F44585-9CD4-1540-BF2C-408573C5F803}"/>
              </a:ext>
            </a:extLst>
          </p:cNvPr>
          <p:cNvSpPr/>
          <p:nvPr userDrawn="1"/>
        </p:nvSpPr>
        <p:spPr>
          <a:xfrm>
            <a:off x="0" y="1012837"/>
            <a:ext cx="5182700" cy="640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ADE2310-9E50-D24D-B896-71DE1C01244C}"/>
              </a:ext>
            </a:extLst>
          </p:cNvPr>
          <p:cNvSpPr/>
          <p:nvPr userDrawn="1"/>
        </p:nvSpPr>
        <p:spPr>
          <a:xfrm flipV="1">
            <a:off x="836262" y="4715425"/>
            <a:ext cx="11355738" cy="640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D641D52-84F7-D647-95E2-93AEFB8228F5}"/>
              </a:ext>
            </a:extLst>
          </p:cNvPr>
          <p:cNvSpPr/>
          <p:nvPr userDrawn="1"/>
        </p:nvSpPr>
        <p:spPr>
          <a:xfrm>
            <a:off x="714520" y="1236340"/>
            <a:ext cx="10382251" cy="3539430"/>
          </a:xfrm>
          <a:prstGeom prst="rect">
            <a:avLst/>
          </a:prstGeom>
        </p:spPr>
        <p:txBody>
          <a:bodyPr wrap="square">
            <a:spAutoFit/>
          </a:bodyPr>
          <a:lstStyle/>
          <a:p>
            <a:pPr>
              <a:lnSpc>
                <a:spcPct val="80000"/>
              </a:lnSpc>
            </a:pPr>
            <a:r>
              <a:rPr lang="en-US" sz="7000" b="1" cap="all" dirty="0">
                <a:solidFill>
                  <a:schemeClr val="tx2"/>
                </a:solidFill>
              </a:rPr>
              <a:t>CONNECT</a:t>
            </a:r>
            <a:br>
              <a:rPr lang="en-US" sz="7000" b="1" cap="all" dirty="0">
                <a:solidFill>
                  <a:schemeClr val="tx2"/>
                </a:solidFill>
              </a:rPr>
            </a:br>
            <a:r>
              <a:rPr lang="en-US" sz="7000" b="1" cap="all" dirty="0">
                <a:solidFill>
                  <a:schemeClr val="tx2"/>
                </a:solidFill>
              </a:rPr>
              <a:t>LIKE THE WORLD</a:t>
            </a:r>
            <a:br>
              <a:rPr lang="en-US" sz="7000" b="1" cap="all" dirty="0">
                <a:solidFill>
                  <a:schemeClr val="tx2"/>
                </a:solidFill>
              </a:rPr>
            </a:br>
            <a:r>
              <a:rPr lang="en-US" sz="7000" b="1" cap="all" dirty="0">
                <a:solidFill>
                  <a:schemeClr val="tx2"/>
                </a:solidFill>
              </a:rPr>
              <a:t>DEPENDS ON IT.</a:t>
            </a:r>
          </a:p>
          <a:p>
            <a:pPr>
              <a:lnSpc>
                <a:spcPct val="80000"/>
              </a:lnSpc>
            </a:pPr>
            <a:r>
              <a:rPr lang="en-US" sz="7000" b="1" cap="all" dirty="0">
                <a:solidFill>
                  <a:schemeClr val="tx2"/>
                </a:solidFill>
              </a:rPr>
              <a:t>BECAUSE IT DOES.</a:t>
            </a:r>
            <a:endParaRPr lang="en-US" sz="7000" b="1" dirty="0">
              <a:solidFill>
                <a:schemeClr val="tx2"/>
              </a:solidFill>
            </a:endParaRPr>
          </a:p>
        </p:txBody>
      </p:sp>
      <p:pic>
        <p:nvPicPr>
          <p:cNvPr id="23" name="Picture 22">
            <a:extLst>
              <a:ext uri="{FF2B5EF4-FFF2-40B4-BE49-F238E27FC236}">
                <a16:creationId xmlns:a16="http://schemas.microsoft.com/office/drawing/2014/main" id="{1CC7EB59-697F-BE40-A466-19DEDCC0BA2A}"/>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9492951" y="5215637"/>
            <a:ext cx="2292948" cy="1310257"/>
          </a:xfrm>
          <a:prstGeom prst="rect">
            <a:avLst/>
          </a:prstGeom>
        </p:spPr>
      </p:pic>
      <p:sp>
        <p:nvSpPr>
          <p:cNvPr id="24" name="Rectangle 23">
            <a:extLst>
              <a:ext uri="{FF2B5EF4-FFF2-40B4-BE49-F238E27FC236}">
                <a16:creationId xmlns:a16="http://schemas.microsoft.com/office/drawing/2014/main" id="{3E16F211-F358-404B-8BF4-41D4E066BE5D}"/>
              </a:ext>
            </a:extLst>
          </p:cNvPr>
          <p:cNvSpPr/>
          <p:nvPr userDrawn="1"/>
        </p:nvSpPr>
        <p:spPr>
          <a:xfrm>
            <a:off x="785992" y="5828605"/>
            <a:ext cx="3038652" cy="323165"/>
          </a:xfrm>
          <a:prstGeom prst="rect">
            <a:avLst/>
          </a:prstGeom>
        </p:spPr>
        <p:txBody>
          <a:bodyPr wrap="none">
            <a:spAutoFit/>
          </a:bodyPr>
          <a:lstStyle/>
          <a:p>
            <a:r>
              <a:rPr lang="en-US" sz="1460" b="1" dirty="0">
                <a:solidFill>
                  <a:schemeClr val="tx2"/>
                </a:solidFill>
              </a:rPr>
              <a:t>EVERY CONNECTION COUNTS</a:t>
            </a:r>
          </a:p>
        </p:txBody>
      </p:sp>
    </p:spTree>
    <p:extLst>
      <p:ext uri="{BB962C8B-B14F-4D97-AF65-F5344CB8AC3E}">
        <p14:creationId xmlns:p14="http://schemas.microsoft.com/office/powerpoint/2010/main" val="144088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ingle Line) and Content">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514348" y="655820"/>
            <a:ext cx="9829800" cy="457200"/>
          </a:xfrm>
          <a:prstGeom prst="rect">
            <a:avLst/>
          </a:prstGeom>
        </p:spPr>
        <p:txBody>
          <a:bodyPr vert="horz" lIns="0" tIns="0" rIns="0" bIns="0" rtlCol="0" anchor="t">
            <a:noAutofit/>
          </a:bodyPr>
          <a:lstStyle>
            <a:lvl1pPr>
              <a:lnSpc>
                <a:spcPct val="100000"/>
              </a:lnSpc>
              <a:defRPr sz="2800"/>
            </a:lvl1pPr>
          </a:lstStyle>
          <a:p>
            <a:r>
              <a:rPr lang="en-US" dirty="0"/>
              <a:t>Click to Add Title in Arial Bold 28pt. Title Case.</a:t>
            </a:r>
          </a:p>
        </p:txBody>
      </p:sp>
      <p:sp>
        <p:nvSpPr>
          <p:cNvPr id="8" name="Slide Number Placeholder 5"/>
          <p:cNvSpPr>
            <a:spLocks noGrp="1"/>
          </p:cNvSpPr>
          <p:nvPr>
            <p:ph type="sldNum" sz="quarter" idx="4"/>
          </p:nvPr>
        </p:nvSpPr>
        <p:spPr>
          <a:xfrm>
            <a:off x="514840" y="6403974"/>
            <a:ext cx="429768" cy="429768"/>
          </a:xfrm>
          <a:prstGeom prst="rect">
            <a:avLst/>
          </a:prstGeom>
        </p:spPr>
        <p:txBody>
          <a:bodyPr vert="horz" lIns="91440" tIns="45720" rIns="91440" bIns="45720" rtlCol="0" anchor="ctr"/>
          <a:lstStyle>
            <a:lvl1pPr algn="l">
              <a:defRPr sz="1400">
                <a:solidFill>
                  <a:schemeClr val="tx2"/>
                </a:solidFill>
              </a:defRPr>
            </a:lvl1pPr>
          </a:lstStyle>
          <a:p>
            <a:fld id="{CA431686-8DE2-9B43-980D-29AE692D7900}" type="slidenum">
              <a:rPr lang="en-US" smtClean="0"/>
              <a:pPr/>
              <a:t>‹#›</a:t>
            </a:fld>
            <a:endParaRPr lang="en-US" dirty="0"/>
          </a:p>
        </p:txBody>
      </p:sp>
      <p:sp>
        <p:nvSpPr>
          <p:cNvPr id="10" name="Content Placeholder 2"/>
          <p:cNvSpPr>
            <a:spLocks noGrp="1"/>
          </p:cNvSpPr>
          <p:nvPr>
            <p:ph idx="10"/>
          </p:nvPr>
        </p:nvSpPr>
        <p:spPr>
          <a:xfrm>
            <a:off x="514349" y="1296543"/>
            <a:ext cx="11160000" cy="4989957"/>
          </a:xfrm>
          <a:prstGeom prst="rect">
            <a:avLst/>
          </a:prstGeom>
        </p:spPr>
        <p:txBody>
          <a:bodyPr>
            <a:noAutofit/>
          </a:bodyPr>
          <a:lstStyle>
            <a:lvl2pPr marL="457200" indent="-228600">
              <a:tabLst/>
              <a:defRPr/>
            </a:lvl2pPr>
            <a:lvl3pPr marL="866775" indent="-222250">
              <a:tabLst/>
              <a:defRPr/>
            </a:lvl3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863609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Two Lines) and Content">
    <p:spTree>
      <p:nvGrpSpPr>
        <p:cNvPr id="1" name=""/>
        <p:cNvGrpSpPr/>
        <p:nvPr/>
      </p:nvGrpSpPr>
      <p:grpSpPr>
        <a:xfrm>
          <a:off x="0" y="0"/>
          <a:ext cx="0" cy="0"/>
          <a:chOff x="0" y="0"/>
          <a:chExt cx="0" cy="0"/>
        </a:xfrm>
      </p:grpSpPr>
      <p:sp>
        <p:nvSpPr>
          <p:cNvPr id="10" name="Slide Number Placeholder 5"/>
          <p:cNvSpPr>
            <a:spLocks noGrp="1"/>
          </p:cNvSpPr>
          <p:nvPr>
            <p:ph type="sldNum" sz="quarter" idx="4"/>
          </p:nvPr>
        </p:nvSpPr>
        <p:spPr>
          <a:xfrm>
            <a:off x="518015" y="6403974"/>
            <a:ext cx="426914" cy="429768"/>
          </a:xfrm>
          <a:prstGeom prst="rect">
            <a:avLst/>
          </a:prstGeom>
        </p:spPr>
        <p:txBody>
          <a:bodyPr vert="horz" lIns="91440" tIns="45720" rIns="91440" bIns="45720" rtlCol="0" anchor="ctr"/>
          <a:lstStyle>
            <a:lvl1pPr algn="l">
              <a:defRPr sz="1400">
                <a:solidFill>
                  <a:schemeClr val="tx2"/>
                </a:solidFill>
              </a:defRPr>
            </a:lvl1pPr>
          </a:lstStyle>
          <a:p>
            <a:fld id="{CA431686-8DE2-9B43-980D-29AE692D7900}" type="slidenum">
              <a:rPr lang="en-US" smtClean="0"/>
              <a:pPr/>
              <a:t>‹#›</a:t>
            </a:fld>
            <a:endParaRPr lang="en-US" dirty="0"/>
          </a:p>
        </p:txBody>
      </p:sp>
      <p:sp>
        <p:nvSpPr>
          <p:cNvPr id="13" name="Content Placeholder 2"/>
          <p:cNvSpPr>
            <a:spLocks noGrp="1"/>
          </p:cNvSpPr>
          <p:nvPr>
            <p:ph idx="1"/>
          </p:nvPr>
        </p:nvSpPr>
        <p:spPr>
          <a:xfrm>
            <a:off x="514349" y="1717964"/>
            <a:ext cx="11160000" cy="4576510"/>
          </a:xfrm>
          <a:prstGeom prst="rect">
            <a:avLst/>
          </a:prstGeom>
        </p:spPr>
        <p:txBody>
          <a:bodyPr>
            <a:noAutofit/>
          </a:bodyPr>
          <a:lstStyle/>
          <a:p>
            <a:pPr lvl="0"/>
            <a:r>
              <a:rPr lang="en-US"/>
              <a:t>Edit Master text styles</a:t>
            </a:r>
          </a:p>
          <a:p>
            <a:pPr lvl="1"/>
            <a:r>
              <a:rPr lang="en-US"/>
              <a:t>Second level</a:t>
            </a:r>
          </a:p>
          <a:p>
            <a:pPr lvl="2"/>
            <a:r>
              <a:rPr lang="en-US"/>
              <a:t>Third level</a:t>
            </a:r>
          </a:p>
        </p:txBody>
      </p:sp>
      <p:sp>
        <p:nvSpPr>
          <p:cNvPr id="6" name="Title Placeholder 1"/>
          <p:cNvSpPr>
            <a:spLocks noGrp="1"/>
          </p:cNvSpPr>
          <p:nvPr>
            <p:ph type="title" hasCustomPrompt="1"/>
          </p:nvPr>
        </p:nvSpPr>
        <p:spPr>
          <a:xfrm>
            <a:off x="514348" y="655818"/>
            <a:ext cx="9829800" cy="914400"/>
          </a:xfrm>
          <a:prstGeom prst="rect">
            <a:avLst/>
          </a:prstGeom>
        </p:spPr>
        <p:txBody>
          <a:bodyPr vert="horz" lIns="0" tIns="0" rIns="0" bIns="0" rtlCol="0" anchor="t">
            <a:noAutofit/>
          </a:bodyPr>
          <a:lstStyle>
            <a:lvl1pPr>
              <a:lnSpc>
                <a:spcPct val="100000"/>
              </a:lnSpc>
              <a:defRPr/>
            </a:lvl1pPr>
          </a:lstStyle>
          <a:p>
            <a:r>
              <a:rPr lang="en-US" dirty="0"/>
              <a:t>Click to Add Title in Arial Bold 28pt, Max Two Lines,</a:t>
            </a:r>
            <a:br>
              <a:rPr lang="en-US" dirty="0"/>
            </a:br>
            <a:r>
              <a:rPr lang="en-US" dirty="0"/>
              <a:t>Title Case. </a:t>
            </a:r>
          </a:p>
        </p:txBody>
      </p:sp>
    </p:spTree>
    <p:extLst>
      <p:ext uri="{BB962C8B-B14F-4D97-AF65-F5344CB8AC3E}">
        <p14:creationId xmlns:p14="http://schemas.microsoft.com/office/powerpoint/2010/main" val="355927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1">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25" name="TextBox 24">
            <a:extLst>
              <a:ext uri="{FF2B5EF4-FFF2-40B4-BE49-F238E27FC236}">
                <a16:creationId xmlns:a16="http://schemas.microsoft.com/office/drawing/2014/main" id="{7E0434DB-3B27-D540-AB97-A58DF145623D}"/>
              </a:ext>
            </a:extLst>
          </p:cNvPr>
          <p:cNvSpPr txBox="1"/>
          <p:nvPr userDrawn="1"/>
        </p:nvSpPr>
        <p:spPr>
          <a:xfrm>
            <a:off x="2312683"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26" name="Rectangle 25">
            <a:extLst>
              <a:ext uri="{FF2B5EF4-FFF2-40B4-BE49-F238E27FC236}">
                <a16:creationId xmlns:a16="http://schemas.microsoft.com/office/drawing/2014/main" id="{CABDAE19-E5C9-CE47-88B9-5CB7B65E4641}"/>
              </a:ext>
            </a:extLst>
          </p:cNvPr>
          <p:cNvSpPr>
            <a:spLocks noChangeAspect="1"/>
          </p:cNvSpPr>
          <p:nvPr userDrawn="1"/>
        </p:nvSpPr>
        <p:spPr>
          <a:xfrm>
            <a:off x="1" y="0"/>
            <a:ext cx="4876800"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7" name="Title 1">
            <a:extLst>
              <a:ext uri="{FF2B5EF4-FFF2-40B4-BE49-F238E27FC236}">
                <a16:creationId xmlns:a16="http://schemas.microsoft.com/office/drawing/2014/main" id="{ECA1A39E-D551-804F-B57E-6C5C466A80F5}"/>
              </a:ext>
            </a:extLst>
          </p:cNvPr>
          <p:cNvSpPr>
            <a:spLocks noGrp="1"/>
          </p:cNvSpPr>
          <p:nvPr>
            <p:ph type="ctrTitle" hasCustomPrompt="1"/>
          </p:nvPr>
        </p:nvSpPr>
        <p:spPr>
          <a:xfrm>
            <a:off x="368346" y="711200"/>
            <a:ext cx="4133088" cy="3662019"/>
          </a:xfrm>
          <a:prstGeom prst="rect">
            <a:avLst/>
          </a:prstGeom>
        </p:spPr>
        <p:txBody>
          <a:bodyPr vert="horz" lIns="0" tIns="0" rIns="0" bIns="0" rtlCol="0" anchor="b" anchorCtr="0">
            <a:noAutofit/>
          </a:bodyPr>
          <a:lstStyle>
            <a:lvl1pPr>
              <a:lnSpc>
                <a:spcPct val="100000"/>
              </a:lnSpc>
              <a:defRPr lang="en-US" sz="2800" dirty="0">
                <a:solidFill>
                  <a:schemeClr val="tx2"/>
                </a:solidFill>
              </a:defRPr>
            </a:lvl1pPr>
          </a:lstStyle>
          <a:p>
            <a:r>
              <a:rPr lang="en-US" dirty="0"/>
              <a:t>Divider Slide  #1: Click to Add Title in Arial Bold 28pt. Title Case.</a:t>
            </a:r>
          </a:p>
        </p:txBody>
      </p:sp>
      <p:sp>
        <p:nvSpPr>
          <p:cNvPr id="28" name="Subtitle 2">
            <a:extLst>
              <a:ext uri="{FF2B5EF4-FFF2-40B4-BE49-F238E27FC236}">
                <a16:creationId xmlns:a16="http://schemas.microsoft.com/office/drawing/2014/main" id="{ECC7C431-5C9A-5A48-A38A-31C957BB39E9}"/>
              </a:ext>
            </a:extLst>
          </p:cNvPr>
          <p:cNvSpPr>
            <a:spLocks noGrp="1"/>
          </p:cNvSpPr>
          <p:nvPr>
            <p:ph type="subTitle" idx="1" hasCustomPrompt="1"/>
          </p:nvPr>
        </p:nvSpPr>
        <p:spPr>
          <a:xfrm>
            <a:off x="368345" y="4673659"/>
            <a:ext cx="4133088" cy="1243584"/>
          </a:xfrm>
          <a:prstGeom prst="rect">
            <a:avLst/>
          </a:prstGeom>
        </p:spPr>
        <p:txBody>
          <a:bodyPr>
            <a:no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29" name="TextBox 28">
            <a:extLst>
              <a:ext uri="{FF2B5EF4-FFF2-40B4-BE49-F238E27FC236}">
                <a16:creationId xmlns:a16="http://schemas.microsoft.com/office/drawing/2014/main" id="{92820DBE-C751-1D46-86EB-F9BDD8536B0F}"/>
              </a:ext>
            </a:extLst>
          </p:cNvPr>
          <p:cNvSpPr txBox="1"/>
          <p:nvPr userDrawn="1"/>
        </p:nvSpPr>
        <p:spPr>
          <a:xfrm>
            <a:off x="353332" y="6247364"/>
            <a:ext cx="3222028" cy="215444"/>
          </a:xfrm>
          <a:prstGeom prst="rect">
            <a:avLst/>
          </a:prstGeom>
          <a:noFill/>
        </p:spPr>
        <p:txBody>
          <a:bodyPr wrap="square" lIns="0" tIns="0" rIns="0" bIns="0" rtlCol="0">
            <a:spAutoFit/>
          </a:bodyPr>
          <a:lstStyle/>
          <a:p>
            <a:r>
              <a:rPr lang="en-US" sz="1400" b="1" dirty="0">
                <a:solidFill>
                  <a:schemeClr val="tx2"/>
                </a:solidFill>
              </a:rPr>
              <a:t>EVERY CONNECTION COUNTS</a:t>
            </a:r>
          </a:p>
        </p:txBody>
      </p:sp>
      <p:cxnSp>
        <p:nvCxnSpPr>
          <p:cNvPr id="30" name="Straight Connector 29">
            <a:extLst>
              <a:ext uri="{FF2B5EF4-FFF2-40B4-BE49-F238E27FC236}">
                <a16:creationId xmlns:a16="http://schemas.microsoft.com/office/drawing/2014/main" id="{87DD8F2F-6B66-B34E-9434-BD1260F62D22}"/>
              </a:ext>
            </a:extLst>
          </p:cNvPr>
          <p:cNvCxnSpPr>
            <a:cxnSpLocks/>
          </p:cNvCxnSpPr>
          <p:nvPr userDrawn="1"/>
        </p:nvCxnSpPr>
        <p:spPr>
          <a:xfrm>
            <a:off x="358514" y="4508499"/>
            <a:ext cx="413308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Picture Placeholder 2">
            <a:extLst>
              <a:ext uri="{FF2B5EF4-FFF2-40B4-BE49-F238E27FC236}">
                <a16:creationId xmlns:a16="http://schemas.microsoft.com/office/drawing/2014/main" id="{AF696E4D-4639-6D4F-9554-69F1535083D0}"/>
              </a:ext>
            </a:extLst>
          </p:cNvPr>
          <p:cNvSpPr>
            <a:spLocks noGrp="1"/>
          </p:cNvSpPr>
          <p:nvPr>
            <p:ph type="pic" idx="10" hasCustomPrompt="1"/>
          </p:nvPr>
        </p:nvSpPr>
        <p:spPr>
          <a:xfrm>
            <a:off x="4876800" y="0"/>
            <a:ext cx="7315200" cy="6858000"/>
          </a:xfrm>
          <a:prstGeom prst="rect">
            <a:avLst/>
          </a:prstGeom>
          <a:noFill/>
        </p:spPr>
        <p:txBody>
          <a:bodyPr anchor="t"/>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br>
              <a:rPr lang="en-US" dirty="0"/>
            </a:br>
            <a:br>
              <a:rPr lang="en-US" dirty="0"/>
            </a:br>
            <a:br>
              <a:rPr lang="en-US" dirty="0"/>
            </a:br>
            <a:r>
              <a:rPr lang="en-US" dirty="0"/>
              <a:t>  Click icon to add picture to fill and fit entire white area, size: 8” x 7.5”.</a:t>
            </a:r>
            <a:br>
              <a:rPr lang="en-US" dirty="0"/>
            </a:br>
            <a:r>
              <a:rPr lang="en-US" dirty="0"/>
              <a:t>  See following slide for example.</a:t>
            </a:r>
          </a:p>
        </p:txBody>
      </p:sp>
    </p:spTree>
    <p:extLst>
      <p:ext uri="{BB962C8B-B14F-4D97-AF65-F5344CB8AC3E}">
        <p14:creationId xmlns:p14="http://schemas.microsoft.com/office/powerpoint/2010/main" val="617285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Example">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25" name="TextBox 24">
            <a:extLst>
              <a:ext uri="{FF2B5EF4-FFF2-40B4-BE49-F238E27FC236}">
                <a16:creationId xmlns:a16="http://schemas.microsoft.com/office/drawing/2014/main" id="{7E0434DB-3B27-D540-AB97-A58DF145623D}"/>
              </a:ext>
            </a:extLst>
          </p:cNvPr>
          <p:cNvSpPr txBox="1"/>
          <p:nvPr userDrawn="1"/>
        </p:nvSpPr>
        <p:spPr>
          <a:xfrm>
            <a:off x="2312683"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26" name="Rectangle 25">
            <a:extLst>
              <a:ext uri="{FF2B5EF4-FFF2-40B4-BE49-F238E27FC236}">
                <a16:creationId xmlns:a16="http://schemas.microsoft.com/office/drawing/2014/main" id="{CABDAE19-E5C9-CE47-88B9-5CB7B65E4641}"/>
              </a:ext>
            </a:extLst>
          </p:cNvPr>
          <p:cNvSpPr>
            <a:spLocks noChangeAspect="1"/>
          </p:cNvSpPr>
          <p:nvPr userDrawn="1"/>
        </p:nvSpPr>
        <p:spPr>
          <a:xfrm>
            <a:off x="1" y="0"/>
            <a:ext cx="4876800" cy="68580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7" name="Title 1">
            <a:extLst>
              <a:ext uri="{FF2B5EF4-FFF2-40B4-BE49-F238E27FC236}">
                <a16:creationId xmlns:a16="http://schemas.microsoft.com/office/drawing/2014/main" id="{ECA1A39E-D551-804F-B57E-6C5C466A80F5}"/>
              </a:ext>
            </a:extLst>
          </p:cNvPr>
          <p:cNvSpPr>
            <a:spLocks noGrp="1"/>
          </p:cNvSpPr>
          <p:nvPr>
            <p:ph type="ctrTitle" hasCustomPrompt="1"/>
          </p:nvPr>
        </p:nvSpPr>
        <p:spPr>
          <a:xfrm>
            <a:off x="368346" y="711200"/>
            <a:ext cx="4133088" cy="3662019"/>
          </a:xfrm>
          <a:prstGeom prst="rect">
            <a:avLst/>
          </a:prstGeom>
        </p:spPr>
        <p:txBody>
          <a:bodyPr vert="horz" lIns="0" tIns="0" rIns="0" bIns="0" rtlCol="0" anchor="b" anchorCtr="0">
            <a:noAutofit/>
          </a:bodyPr>
          <a:lstStyle>
            <a:lvl1pPr>
              <a:lnSpc>
                <a:spcPct val="100000"/>
              </a:lnSpc>
              <a:defRPr lang="en-US" sz="2800" dirty="0">
                <a:solidFill>
                  <a:schemeClr val="tx2"/>
                </a:solidFill>
              </a:defRPr>
            </a:lvl1pPr>
          </a:lstStyle>
          <a:p>
            <a:r>
              <a:rPr lang="en-US" dirty="0"/>
              <a:t>Divider Slide  #1: Click to Add Title in Arial Bold 28pt. Title Case.</a:t>
            </a:r>
          </a:p>
        </p:txBody>
      </p:sp>
      <p:sp>
        <p:nvSpPr>
          <p:cNvPr id="28" name="Subtitle 2">
            <a:extLst>
              <a:ext uri="{FF2B5EF4-FFF2-40B4-BE49-F238E27FC236}">
                <a16:creationId xmlns:a16="http://schemas.microsoft.com/office/drawing/2014/main" id="{ECC7C431-5C9A-5A48-A38A-31C957BB39E9}"/>
              </a:ext>
            </a:extLst>
          </p:cNvPr>
          <p:cNvSpPr>
            <a:spLocks noGrp="1"/>
          </p:cNvSpPr>
          <p:nvPr>
            <p:ph type="subTitle" idx="1" hasCustomPrompt="1"/>
          </p:nvPr>
        </p:nvSpPr>
        <p:spPr>
          <a:xfrm>
            <a:off x="368345" y="4673659"/>
            <a:ext cx="4133088" cy="1243584"/>
          </a:xfrm>
          <a:prstGeom prst="rect">
            <a:avLst/>
          </a:prstGeom>
        </p:spPr>
        <p:txBody>
          <a:bodyPr>
            <a:no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29" name="TextBox 28">
            <a:extLst>
              <a:ext uri="{FF2B5EF4-FFF2-40B4-BE49-F238E27FC236}">
                <a16:creationId xmlns:a16="http://schemas.microsoft.com/office/drawing/2014/main" id="{92820DBE-C751-1D46-86EB-F9BDD8536B0F}"/>
              </a:ext>
            </a:extLst>
          </p:cNvPr>
          <p:cNvSpPr txBox="1"/>
          <p:nvPr userDrawn="1"/>
        </p:nvSpPr>
        <p:spPr>
          <a:xfrm>
            <a:off x="353332" y="6247364"/>
            <a:ext cx="3222028" cy="215444"/>
          </a:xfrm>
          <a:prstGeom prst="rect">
            <a:avLst/>
          </a:prstGeom>
          <a:noFill/>
        </p:spPr>
        <p:txBody>
          <a:bodyPr wrap="square" lIns="0" tIns="0" rIns="0" bIns="0" rtlCol="0">
            <a:spAutoFit/>
          </a:bodyPr>
          <a:lstStyle/>
          <a:p>
            <a:r>
              <a:rPr lang="en-US" sz="1400" b="1" dirty="0">
                <a:solidFill>
                  <a:schemeClr val="tx2"/>
                </a:solidFill>
              </a:rPr>
              <a:t>EVERY CONNECTION COUNTS</a:t>
            </a:r>
          </a:p>
        </p:txBody>
      </p:sp>
      <p:cxnSp>
        <p:nvCxnSpPr>
          <p:cNvPr id="30" name="Straight Connector 29">
            <a:extLst>
              <a:ext uri="{FF2B5EF4-FFF2-40B4-BE49-F238E27FC236}">
                <a16:creationId xmlns:a16="http://schemas.microsoft.com/office/drawing/2014/main" id="{87DD8F2F-6B66-B34E-9434-BD1260F62D22}"/>
              </a:ext>
            </a:extLst>
          </p:cNvPr>
          <p:cNvCxnSpPr>
            <a:cxnSpLocks/>
          </p:cNvCxnSpPr>
          <p:nvPr userDrawn="1"/>
        </p:nvCxnSpPr>
        <p:spPr>
          <a:xfrm>
            <a:off x="358514" y="4508499"/>
            <a:ext cx="413308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pic>
        <p:nvPicPr>
          <p:cNvPr id="12" name="Picture Placeholder 5" descr="A person sitting at a table using a computer&#10;&#10;Description automatically generated">
            <a:extLst>
              <a:ext uri="{FF2B5EF4-FFF2-40B4-BE49-F238E27FC236}">
                <a16:creationId xmlns:a16="http://schemas.microsoft.com/office/drawing/2014/main" id="{F1BDFA8B-AFBF-4142-BBF8-9BCBEE138EB8}"/>
              </a:ext>
            </a:extLst>
          </p:cNvPr>
          <p:cNvPicPr>
            <a:picLocks noChangeAspect="1"/>
          </p:cNvPicPr>
          <p:nvPr userDrawn="1"/>
        </p:nvPicPr>
        <p:blipFill>
          <a:blip r:embed="rId4">
            <a:extLst>
              <a:ext uri="{28A0092B-C50C-407E-A947-70E740481C1C}">
                <a14:useLocalDpi xmlns:a14="http://schemas.microsoft.com/office/drawing/2010/main"/>
              </a:ext>
            </a:extLst>
          </a:blip>
          <a:srcRect/>
          <a:stretch>
            <a:fillRect/>
          </a:stretch>
        </p:blipFill>
        <p:spPr>
          <a:xfrm>
            <a:off x="4876800" y="0"/>
            <a:ext cx="7315200" cy="6858000"/>
          </a:xfrm>
          <a:prstGeom prst="rect">
            <a:avLst/>
          </a:prstGeom>
        </p:spPr>
      </p:pic>
    </p:spTree>
    <p:extLst>
      <p:ext uri="{BB962C8B-B14F-4D97-AF65-F5344CB8AC3E}">
        <p14:creationId xmlns:p14="http://schemas.microsoft.com/office/powerpoint/2010/main" val="795653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3">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12" name="TextBox 11">
            <a:extLst>
              <a:ext uri="{FF2B5EF4-FFF2-40B4-BE49-F238E27FC236}">
                <a16:creationId xmlns:a16="http://schemas.microsoft.com/office/drawing/2014/main" id="{C96538FC-2CE5-4C4B-9799-30B0F841B426}"/>
              </a:ext>
            </a:extLst>
          </p:cNvPr>
          <p:cNvSpPr txBox="1"/>
          <p:nvPr userDrawn="1"/>
        </p:nvSpPr>
        <p:spPr>
          <a:xfrm>
            <a:off x="2312683"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14" name="Rectangle 13">
            <a:extLst>
              <a:ext uri="{FF2B5EF4-FFF2-40B4-BE49-F238E27FC236}">
                <a16:creationId xmlns:a16="http://schemas.microsoft.com/office/drawing/2014/main" id="{1A0D7202-3699-BA46-B78B-2F371C11B195}"/>
              </a:ext>
            </a:extLst>
          </p:cNvPr>
          <p:cNvSpPr>
            <a:spLocks noChangeAspect="1"/>
          </p:cNvSpPr>
          <p:nvPr userDrawn="1"/>
        </p:nvSpPr>
        <p:spPr>
          <a:xfrm>
            <a:off x="1" y="0"/>
            <a:ext cx="487680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 name="TextBox 21">
            <a:extLst>
              <a:ext uri="{FF2B5EF4-FFF2-40B4-BE49-F238E27FC236}">
                <a16:creationId xmlns:a16="http://schemas.microsoft.com/office/drawing/2014/main" id="{F893968C-80FF-8944-A2B2-1D658ECECAF0}"/>
              </a:ext>
            </a:extLst>
          </p:cNvPr>
          <p:cNvSpPr txBox="1"/>
          <p:nvPr userDrawn="1"/>
        </p:nvSpPr>
        <p:spPr>
          <a:xfrm>
            <a:off x="353332" y="6247364"/>
            <a:ext cx="3222028" cy="215444"/>
          </a:xfrm>
          <a:prstGeom prst="rect">
            <a:avLst/>
          </a:prstGeom>
          <a:noFill/>
        </p:spPr>
        <p:txBody>
          <a:bodyPr wrap="square" lIns="0" tIns="0" rIns="0" bIns="0" rtlCol="0">
            <a:spAutoFit/>
          </a:bodyPr>
          <a:lstStyle/>
          <a:p>
            <a:r>
              <a:rPr lang="en-US" sz="1400" b="1" dirty="0">
                <a:solidFill>
                  <a:schemeClr val="tx2"/>
                </a:solidFill>
              </a:rPr>
              <a:t>EVERY CONNECTION COUNTS</a:t>
            </a:r>
          </a:p>
        </p:txBody>
      </p:sp>
      <p:cxnSp>
        <p:nvCxnSpPr>
          <p:cNvPr id="23" name="Straight Connector 22">
            <a:extLst>
              <a:ext uri="{FF2B5EF4-FFF2-40B4-BE49-F238E27FC236}">
                <a16:creationId xmlns:a16="http://schemas.microsoft.com/office/drawing/2014/main" id="{1D953533-E534-EF47-83B1-BFE03463253F}"/>
              </a:ext>
            </a:extLst>
          </p:cNvPr>
          <p:cNvCxnSpPr>
            <a:cxnSpLocks/>
          </p:cNvCxnSpPr>
          <p:nvPr userDrawn="1"/>
        </p:nvCxnSpPr>
        <p:spPr>
          <a:xfrm>
            <a:off x="358514" y="4508499"/>
            <a:ext cx="413308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Picture Placeholder 2">
            <a:extLst>
              <a:ext uri="{FF2B5EF4-FFF2-40B4-BE49-F238E27FC236}">
                <a16:creationId xmlns:a16="http://schemas.microsoft.com/office/drawing/2014/main" id="{701A74A1-591D-334D-A931-1E526E022369}"/>
              </a:ext>
            </a:extLst>
          </p:cNvPr>
          <p:cNvSpPr>
            <a:spLocks noGrp="1"/>
          </p:cNvSpPr>
          <p:nvPr>
            <p:ph type="pic" idx="10" hasCustomPrompt="1"/>
          </p:nvPr>
        </p:nvSpPr>
        <p:spPr>
          <a:xfrm>
            <a:off x="4876800" y="0"/>
            <a:ext cx="7315200" cy="6858000"/>
          </a:xfrm>
          <a:prstGeom prst="rect">
            <a:avLst/>
          </a:prstGeom>
          <a:noFill/>
        </p:spPr>
        <p:txBody>
          <a:bodyPr anchor="t"/>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br>
              <a:rPr lang="en-US" dirty="0"/>
            </a:br>
            <a:br>
              <a:rPr lang="en-US" dirty="0"/>
            </a:br>
            <a:br>
              <a:rPr lang="en-US" dirty="0"/>
            </a:br>
            <a:r>
              <a:rPr lang="en-US" dirty="0"/>
              <a:t>  Click icon to add picture to fill and fit entire white area, size: 8” x 7.5”.</a:t>
            </a:r>
            <a:br>
              <a:rPr lang="en-US" dirty="0"/>
            </a:br>
            <a:r>
              <a:rPr lang="en-US" dirty="0"/>
              <a:t>  </a:t>
            </a:r>
          </a:p>
        </p:txBody>
      </p:sp>
      <p:sp>
        <p:nvSpPr>
          <p:cNvPr id="11" name="Title 1">
            <a:extLst>
              <a:ext uri="{FF2B5EF4-FFF2-40B4-BE49-F238E27FC236}">
                <a16:creationId xmlns:a16="http://schemas.microsoft.com/office/drawing/2014/main" id="{67A0AFB1-2720-244B-A01D-0806512E25B0}"/>
              </a:ext>
            </a:extLst>
          </p:cNvPr>
          <p:cNvSpPr>
            <a:spLocks noGrp="1"/>
          </p:cNvSpPr>
          <p:nvPr>
            <p:ph type="ctrTitle" hasCustomPrompt="1"/>
          </p:nvPr>
        </p:nvSpPr>
        <p:spPr>
          <a:xfrm>
            <a:off x="368346" y="711200"/>
            <a:ext cx="4133088" cy="3662019"/>
          </a:xfrm>
          <a:prstGeom prst="rect">
            <a:avLst/>
          </a:prstGeom>
        </p:spPr>
        <p:txBody>
          <a:bodyPr vert="horz" lIns="0" tIns="0" rIns="0" bIns="0" rtlCol="0" anchor="b" anchorCtr="0">
            <a:noAutofit/>
          </a:bodyPr>
          <a:lstStyle>
            <a:lvl1pPr>
              <a:lnSpc>
                <a:spcPct val="100000"/>
              </a:lnSpc>
              <a:defRPr lang="en-US" sz="2800" dirty="0">
                <a:solidFill>
                  <a:schemeClr val="tx2"/>
                </a:solidFill>
              </a:defRPr>
            </a:lvl1pPr>
          </a:lstStyle>
          <a:p>
            <a:r>
              <a:rPr lang="en-US" dirty="0"/>
              <a:t>Divider Slide #3: Click to Add Title in Arial Bold 28pt. Title Case.</a:t>
            </a:r>
          </a:p>
        </p:txBody>
      </p:sp>
      <p:sp>
        <p:nvSpPr>
          <p:cNvPr id="13" name="Subtitle 2">
            <a:extLst>
              <a:ext uri="{FF2B5EF4-FFF2-40B4-BE49-F238E27FC236}">
                <a16:creationId xmlns:a16="http://schemas.microsoft.com/office/drawing/2014/main" id="{4474BA31-7895-4B43-BC23-CFEAC02EDD56}"/>
              </a:ext>
            </a:extLst>
          </p:cNvPr>
          <p:cNvSpPr>
            <a:spLocks noGrp="1"/>
          </p:cNvSpPr>
          <p:nvPr>
            <p:ph type="subTitle" idx="1" hasCustomPrompt="1"/>
          </p:nvPr>
        </p:nvSpPr>
        <p:spPr>
          <a:xfrm>
            <a:off x="368345" y="4673659"/>
            <a:ext cx="4133088" cy="1243584"/>
          </a:xfrm>
          <a:prstGeom prst="rect">
            <a:avLst/>
          </a:prstGeom>
        </p:spPr>
        <p:txBody>
          <a:bodyPr>
            <a:no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374846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Divider 3">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12" name="TextBox 11">
            <a:extLst>
              <a:ext uri="{FF2B5EF4-FFF2-40B4-BE49-F238E27FC236}">
                <a16:creationId xmlns:a16="http://schemas.microsoft.com/office/drawing/2014/main" id="{C96538FC-2CE5-4C4B-9799-30B0F841B426}"/>
              </a:ext>
            </a:extLst>
          </p:cNvPr>
          <p:cNvSpPr txBox="1"/>
          <p:nvPr userDrawn="1"/>
        </p:nvSpPr>
        <p:spPr>
          <a:xfrm>
            <a:off x="2312683"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14" name="Rectangle 13">
            <a:extLst>
              <a:ext uri="{FF2B5EF4-FFF2-40B4-BE49-F238E27FC236}">
                <a16:creationId xmlns:a16="http://schemas.microsoft.com/office/drawing/2014/main" id="{1A0D7202-3699-BA46-B78B-2F371C11B195}"/>
              </a:ext>
            </a:extLst>
          </p:cNvPr>
          <p:cNvSpPr>
            <a:spLocks noChangeAspect="1"/>
          </p:cNvSpPr>
          <p:nvPr userDrawn="1"/>
        </p:nvSpPr>
        <p:spPr>
          <a:xfrm>
            <a:off x="1" y="0"/>
            <a:ext cx="48768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 name="TextBox 21">
            <a:extLst>
              <a:ext uri="{FF2B5EF4-FFF2-40B4-BE49-F238E27FC236}">
                <a16:creationId xmlns:a16="http://schemas.microsoft.com/office/drawing/2014/main" id="{F893968C-80FF-8944-A2B2-1D658ECECAF0}"/>
              </a:ext>
            </a:extLst>
          </p:cNvPr>
          <p:cNvSpPr txBox="1"/>
          <p:nvPr userDrawn="1"/>
        </p:nvSpPr>
        <p:spPr>
          <a:xfrm>
            <a:off x="353332" y="6247364"/>
            <a:ext cx="3222028" cy="215444"/>
          </a:xfrm>
          <a:prstGeom prst="rect">
            <a:avLst/>
          </a:prstGeom>
          <a:noFill/>
        </p:spPr>
        <p:txBody>
          <a:bodyPr wrap="square" lIns="0" tIns="0" rIns="0" bIns="0" rtlCol="0">
            <a:spAutoFit/>
          </a:bodyPr>
          <a:lstStyle/>
          <a:p>
            <a:r>
              <a:rPr lang="en-US" sz="1400" b="1" dirty="0">
                <a:solidFill>
                  <a:schemeClr val="tx2"/>
                </a:solidFill>
              </a:rPr>
              <a:t>EVERY CONNECTION COUNTS</a:t>
            </a:r>
          </a:p>
        </p:txBody>
      </p:sp>
      <p:cxnSp>
        <p:nvCxnSpPr>
          <p:cNvPr id="23" name="Straight Connector 22">
            <a:extLst>
              <a:ext uri="{FF2B5EF4-FFF2-40B4-BE49-F238E27FC236}">
                <a16:creationId xmlns:a16="http://schemas.microsoft.com/office/drawing/2014/main" id="{1D953533-E534-EF47-83B1-BFE03463253F}"/>
              </a:ext>
            </a:extLst>
          </p:cNvPr>
          <p:cNvCxnSpPr>
            <a:cxnSpLocks/>
          </p:cNvCxnSpPr>
          <p:nvPr userDrawn="1"/>
        </p:nvCxnSpPr>
        <p:spPr>
          <a:xfrm>
            <a:off x="358514" y="4508499"/>
            <a:ext cx="413308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Picture Placeholder 2">
            <a:extLst>
              <a:ext uri="{FF2B5EF4-FFF2-40B4-BE49-F238E27FC236}">
                <a16:creationId xmlns:a16="http://schemas.microsoft.com/office/drawing/2014/main" id="{701A74A1-591D-334D-A931-1E526E022369}"/>
              </a:ext>
            </a:extLst>
          </p:cNvPr>
          <p:cNvSpPr>
            <a:spLocks noGrp="1"/>
          </p:cNvSpPr>
          <p:nvPr>
            <p:ph type="pic" idx="10" hasCustomPrompt="1"/>
          </p:nvPr>
        </p:nvSpPr>
        <p:spPr>
          <a:xfrm>
            <a:off x="4876800" y="0"/>
            <a:ext cx="7315200" cy="6858000"/>
          </a:xfrm>
          <a:prstGeom prst="rect">
            <a:avLst/>
          </a:prstGeom>
          <a:noFill/>
        </p:spPr>
        <p:txBody>
          <a:bodyPr anchor="t"/>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br>
              <a:rPr lang="en-US" dirty="0"/>
            </a:br>
            <a:br>
              <a:rPr lang="en-US" dirty="0"/>
            </a:br>
            <a:br>
              <a:rPr lang="en-US" dirty="0"/>
            </a:br>
            <a:r>
              <a:rPr lang="en-US" dirty="0"/>
              <a:t>  Click icon to add picture to fill and fit entire white area, size: 8” x 7.5”.</a:t>
            </a:r>
            <a:br>
              <a:rPr lang="en-US" dirty="0"/>
            </a:br>
            <a:r>
              <a:rPr lang="en-US" dirty="0"/>
              <a:t>  </a:t>
            </a:r>
          </a:p>
        </p:txBody>
      </p:sp>
      <p:sp>
        <p:nvSpPr>
          <p:cNvPr id="11" name="Title 1">
            <a:extLst>
              <a:ext uri="{FF2B5EF4-FFF2-40B4-BE49-F238E27FC236}">
                <a16:creationId xmlns:a16="http://schemas.microsoft.com/office/drawing/2014/main" id="{67A0AFB1-2720-244B-A01D-0806512E25B0}"/>
              </a:ext>
            </a:extLst>
          </p:cNvPr>
          <p:cNvSpPr>
            <a:spLocks noGrp="1"/>
          </p:cNvSpPr>
          <p:nvPr>
            <p:ph type="ctrTitle" hasCustomPrompt="1"/>
          </p:nvPr>
        </p:nvSpPr>
        <p:spPr>
          <a:xfrm>
            <a:off x="368346" y="711200"/>
            <a:ext cx="4133088" cy="3662019"/>
          </a:xfrm>
          <a:prstGeom prst="rect">
            <a:avLst/>
          </a:prstGeom>
        </p:spPr>
        <p:txBody>
          <a:bodyPr vert="horz" lIns="0" tIns="0" rIns="0" bIns="0" rtlCol="0" anchor="b" anchorCtr="0">
            <a:noAutofit/>
          </a:bodyPr>
          <a:lstStyle>
            <a:lvl1pPr>
              <a:lnSpc>
                <a:spcPct val="100000"/>
              </a:lnSpc>
              <a:defRPr lang="en-US" sz="2800" dirty="0">
                <a:solidFill>
                  <a:schemeClr val="tx2"/>
                </a:solidFill>
              </a:defRPr>
            </a:lvl1pPr>
          </a:lstStyle>
          <a:p>
            <a:r>
              <a:rPr lang="en-US" dirty="0"/>
              <a:t>Divider Slide #3: Click to Add Title in Arial Bold 28pt. Title Case.</a:t>
            </a:r>
          </a:p>
        </p:txBody>
      </p:sp>
      <p:sp>
        <p:nvSpPr>
          <p:cNvPr id="13" name="Subtitle 2">
            <a:extLst>
              <a:ext uri="{FF2B5EF4-FFF2-40B4-BE49-F238E27FC236}">
                <a16:creationId xmlns:a16="http://schemas.microsoft.com/office/drawing/2014/main" id="{4474BA31-7895-4B43-BC23-CFEAC02EDD56}"/>
              </a:ext>
            </a:extLst>
          </p:cNvPr>
          <p:cNvSpPr>
            <a:spLocks noGrp="1"/>
          </p:cNvSpPr>
          <p:nvPr>
            <p:ph type="subTitle" idx="1" hasCustomPrompt="1"/>
          </p:nvPr>
        </p:nvSpPr>
        <p:spPr>
          <a:xfrm>
            <a:off x="368345" y="4673659"/>
            <a:ext cx="4133088" cy="1243584"/>
          </a:xfrm>
          <a:prstGeom prst="rect">
            <a:avLst/>
          </a:prstGeom>
        </p:spPr>
        <p:txBody>
          <a:bodyPr>
            <a:no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914674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vider 2">
    <p:spTree>
      <p:nvGrpSpPr>
        <p:cNvPr id="1" name=""/>
        <p:cNvGrpSpPr/>
        <p:nvPr/>
      </p:nvGrpSpPr>
      <p:grpSpPr>
        <a:xfrm>
          <a:off x="0" y="0"/>
          <a:ext cx="0" cy="0"/>
          <a:chOff x="0" y="0"/>
          <a:chExt cx="0" cy="0"/>
        </a:xfrm>
      </p:grpSpPr>
      <p:pic>
        <p:nvPicPr>
          <p:cNvPr id="4" name="Picture 3" hidden="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8" name="Picture 17"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 y="1295400"/>
            <a:ext cx="4627996" cy="2125532"/>
          </a:xfrm>
          <a:prstGeom prst="rect">
            <a:avLst/>
          </a:prstGeom>
        </p:spPr>
      </p:pic>
      <p:sp>
        <p:nvSpPr>
          <p:cNvPr id="12" name="TextBox 11">
            <a:extLst>
              <a:ext uri="{FF2B5EF4-FFF2-40B4-BE49-F238E27FC236}">
                <a16:creationId xmlns:a16="http://schemas.microsoft.com/office/drawing/2014/main" id="{E3269244-88BE-574F-A321-49B2C016105D}"/>
              </a:ext>
            </a:extLst>
          </p:cNvPr>
          <p:cNvSpPr txBox="1"/>
          <p:nvPr userDrawn="1"/>
        </p:nvSpPr>
        <p:spPr>
          <a:xfrm>
            <a:off x="2312683" y="6247115"/>
            <a:ext cx="1475194" cy="584775"/>
          </a:xfrm>
          <a:prstGeom prst="rect">
            <a:avLst/>
          </a:prstGeom>
        </p:spPr>
        <p:txBody>
          <a:bodyPr vert="horz" lIns="91440" tIns="45720" rIns="91440" bIns="45720" rtlCol="0">
            <a:normAutofit/>
          </a:bodyPr>
          <a:lstStyle>
            <a:lvl1pPr lvl="0" indent="0">
              <a:lnSpc>
                <a:spcPct val="100000"/>
              </a:lnSpc>
              <a:spcBef>
                <a:spcPts val="0"/>
              </a:spcBef>
              <a:buFont typeface="Arial" panose="020B0604020202020204" pitchFamily="34" charset="0"/>
              <a:buNone/>
              <a:defRPr sz="1600" baseline="0">
                <a:solidFill>
                  <a:srgbClr val="94969C"/>
                </a:solidFill>
              </a:defRPr>
            </a:lvl1pPr>
            <a:lvl2pPr indent="0">
              <a:lnSpc>
                <a:spcPct val="90000"/>
              </a:lnSpc>
              <a:spcBef>
                <a:spcPts val="500"/>
              </a:spcBef>
              <a:buFont typeface="Arial" panose="020B0604020202020204" pitchFamily="34" charset="0"/>
              <a:buNone/>
              <a:defRPr sz="1600">
                <a:solidFill>
                  <a:schemeClr val="tx2"/>
                </a:solidFill>
              </a:defRPr>
            </a:lvl2pPr>
            <a:lvl3pPr indent="0">
              <a:lnSpc>
                <a:spcPct val="90000"/>
              </a:lnSpc>
              <a:spcBef>
                <a:spcPts val="500"/>
              </a:spcBef>
              <a:buFont typeface="Arial" panose="020B0604020202020204" pitchFamily="34" charset="0"/>
              <a:buNone/>
              <a:defRPr sz="1400">
                <a:solidFill>
                  <a:schemeClr val="tx2"/>
                </a:solidFill>
              </a:defRPr>
            </a:lvl3pPr>
            <a:lvl4pPr indent="0">
              <a:lnSpc>
                <a:spcPct val="90000"/>
              </a:lnSpc>
              <a:spcBef>
                <a:spcPts val="500"/>
              </a:spcBef>
              <a:buFont typeface="Arial" panose="020B0604020202020204" pitchFamily="34" charset="0"/>
              <a:buNone/>
              <a:defRPr sz="1200">
                <a:solidFill>
                  <a:schemeClr val="tx2"/>
                </a:solidFill>
              </a:defRPr>
            </a:lvl4pPr>
            <a:lvl5pPr indent="0">
              <a:lnSpc>
                <a:spcPct val="90000"/>
              </a:lnSpc>
              <a:spcBef>
                <a:spcPts val="500"/>
              </a:spcBef>
              <a:buFont typeface="Arial" panose="020B0604020202020204" pitchFamily="34" charset="0"/>
              <a:buNone/>
              <a:defRPr sz="1200">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endParaRPr lang="en-US" dirty="0"/>
          </a:p>
        </p:txBody>
      </p:sp>
      <p:sp>
        <p:nvSpPr>
          <p:cNvPr id="14" name="Rectangle 13">
            <a:extLst>
              <a:ext uri="{FF2B5EF4-FFF2-40B4-BE49-F238E27FC236}">
                <a16:creationId xmlns:a16="http://schemas.microsoft.com/office/drawing/2014/main" id="{B116333B-72FF-5B44-BCC7-39E55F6ADE3B}"/>
              </a:ext>
            </a:extLst>
          </p:cNvPr>
          <p:cNvSpPr>
            <a:spLocks/>
          </p:cNvSpPr>
          <p:nvPr userDrawn="1"/>
        </p:nvSpPr>
        <p:spPr>
          <a:xfrm>
            <a:off x="0" y="0"/>
            <a:ext cx="738632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 name="TextBox 21">
            <a:extLst>
              <a:ext uri="{FF2B5EF4-FFF2-40B4-BE49-F238E27FC236}">
                <a16:creationId xmlns:a16="http://schemas.microsoft.com/office/drawing/2014/main" id="{C73F83BB-8E7E-944B-AE7E-AE5E71AB26C2}"/>
              </a:ext>
            </a:extLst>
          </p:cNvPr>
          <p:cNvSpPr txBox="1"/>
          <p:nvPr userDrawn="1"/>
        </p:nvSpPr>
        <p:spPr>
          <a:xfrm>
            <a:off x="353332" y="6247364"/>
            <a:ext cx="3222028" cy="215444"/>
          </a:xfrm>
          <a:prstGeom prst="rect">
            <a:avLst/>
          </a:prstGeom>
          <a:noFill/>
        </p:spPr>
        <p:txBody>
          <a:bodyPr wrap="square" lIns="0" tIns="0" rIns="0" bIns="0" rtlCol="0">
            <a:spAutoFit/>
          </a:bodyPr>
          <a:lstStyle/>
          <a:p>
            <a:r>
              <a:rPr lang="en-US" sz="1400" b="1" dirty="0">
                <a:solidFill>
                  <a:schemeClr val="tx2"/>
                </a:solidFill>
              </a:rPr>
              <a:t>EVERY CONNECTION COUNTS</a:t>
            </a:r>
          </a:p>
        </p:txBody>
      </p:sp>
      <p:cxnSp>
        <p:nvCxnSpPr>
          <p:cNvPr id="23" name="Straight Connector 22">
            <a:extLst>
              <a:ext uri="{FF2B5EF4-FFF2-40B4-BE49-F238E27FC236}">
                <a16:creationId xmlns:a16="http://schemas.microsoft.com/office/drawing/2014/main" id="{9EE4BE1F-061D-9A45-AED9-9B84C309C32B}"/>
              </a:ext>
            </a:extLst>
          </p:cNvPr>
          <p:cNvCxnSpPr>
            <a:cxnSpLocks/>
          </p:cNvCxnSpPr>
          <p:nvPr userDrawn="1"/>
        </p:nvCxnSpPr>
        <p:spPr>
          <a:xfrm>
            <a:off x="358514" y="4508499"/>
            <a:ext cx="66294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E018527D-1758-9840-BF87-AF29F7965349}"/>
              </a:ext>
            </a:extLst>
          </p:cNvPr>
          <p:cNvSpPr>
            <a:spLocks noGrp="1"/>
          </p:cNvSpPr>
          <p:nvPr>
            <p:ph type="ctrTitle" hasCustomPrompt="1"/>
          </p:nvPr>
        </p:nvSpPr>
        <p:spPr>
          <a:xfrm>
            <a:off x="368346" y="711200"/>
            <a:ext cx="6629400" cy="3662019"/>
          </a:xfrm>
          <a:prstGeom prst="rect">
            <a:avLst/>
          </a:prstGeom>
        </p:spPr>
        <p:txBody>
          <a:bodyPr vert="horz" lIns="0" tIns="0" rIns="0" bIns="0" rtlCol="0" anchor="b" anchorCtr="0">
            <a:noAutofit/>
          </a:bodyPr>
          <a:lstStyle>
            <a:lvl1pPr>
              <a:lnSpc>
                <a:spcPct val="100000"/>
              </a:lnSpc>
              <a:defRPr lang="en-US" sz="2800" dirty="0">
                <a:solidFill>
                  <a:schemeClr val="tx2"/>
                </a:solidFill>
              </a:defRPr>
            </a:lvl1pPr>
          </a:lstStyle>
          <a:p>
            <a:r>
              <a:rPr lang="en-US" dirty="0"/>
              <a:t>Divider Slide #2: Click to Add Title in Arial Bold 28pt. Title Case.</a:t>
            </a:r>
          </a:p>
        </p:txBody>
      </p:sp>
      <p:sp>
        <p:nvSpPr>
          <p:cNvPr id="13" name="Subtitle 2">
            <a:extLst>
              <a:ext uri="{FF2B5EF4-FFF2-40B4-BE49-F238E27FC236}">
                <a16:creationId xmlns:a16="http://schemas.microsoft.com/office/drawing/2014/main" id="{17628A4C-ED6C-5441-9B80-780D374FB64B}"/>
              </a:ext>
            </a:extLst>
          </p:cNvPr>
          <p:cNvSpPr>
            <a:spLocks noGrp="1"/>
          </p:cNvSpPr>
          <p:nvPr>
            <p:ph type="subTitle" idx="1" hasCustomPrompt="1"/>
          </p:nvPr>
        </p:nvSpPr>
        <p:spPr>
          <a:xfrm>
            <a:off x="368345" y="4673659"/>
            <a:ext cx="6629400" cy="1243584"/>
          </a:xfrm>
          <a:prstGeom prst="rect">
            <a:avLst/>
          </a:prstGeom>
        </p:spPr>
        <p:txBody>
          <a:bodyPr>
            <a:no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6" name="Picture Placeholder 2">
            <a:extLst>
              <a:ext uri="{FF2B5EF4-FFF2-40B4-BE49-F238E27FC236}">
                <a16:creationId xmlns:a16="http://schemas.microsoft.com/office/drawing/2014/main" id="{9EB3A2E9-EDFD-254D-A130-C4C3FA90E343}"/>
              </a:ext>
            </a:extLst>
          </p:cNvPr>
          <p:cNvSpPr>
            <a:spLocks noGrp="1"/>
          </p:cNvSpPr>
          <p:nvPr>
            <p:ph type="pic" idx="10" hasCustomPrompt="1"/>
          </p:nvPr>
        </p:nvSpPr>
        <p:spPr>
          <a:xfrm>
            <a:off x="7391400" y="0"/>
            <a:ext cx="4800600" cy="6858000"/>
          </a:xfrm>
          <a:prstGeom prst="rect">
            <a:avLst/>
          </a:prstGeom>
          <a:noFill/>
        </p:spPr>
        <p:txBody>
          <a:bodyPr anchor="t"/>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br>
              <a:rPr lang="en-US" dirty="0"/>
            </a:br>
            <a:br>
              <a:rPr lang="en-US" dirty="0"/>
            </a:br>
            <a:br>
              <a:rPr lang="en-US" dirty="0"/>
            </a:br>
            <a:r>
              <a:rPr lang="en-US" dirty="0"/>
              <a:t>  Click icon to add picture to fill and fit entire white</a:t>
            </a:r>
            <a:br>
              <a:rPr lang="en-US" dirty="0"/>
            </a:br>
            <a:r>
              <a:rPr lang="en-US" dirty="0"/>
              <a:t>   area, size: 5.25” x 7.5”. </a:t>
            </a:r>
          </a:p>
        </p:txBody>
      </p:sp>
    </p:spTree>
    <p:extLst>
      <p:ext uri="{BB962C8B-B14F-4D97-AF65-F5344CB8AC3E}">
        <p14:creationId xmlns:p14="http://schemas.microsoft.com/office/powerpoint/2010/main" val="1441901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09FB4610-7AB1-DE45-895B-A160C586AA51}"/>
              </a:ext>
            </a:extLst>
          </p:cNvPr>
          <p:cNvPicPr>
            <a:picLocks noChangeAspect="1"/>
          </p:cNvPicPr>
          <p:nvPr userDrawn="1"/>
        </p:nvPicPr>
        <p:blipFill>
          <a:blip r:embed="rId23" cstate="print">
            <a:extLst>
              <a:ext uri="{28A0092B-C50C-407E-A947-70E740481C1C}">
                <a14:useLocalDpi xmlns:a14="http://schemas.microsoft.com/office/drawing/2010/main"/>
              </a:ext>
            </a:extLst>
          </a:blip>
          <a:stretch>
            <a:fillRect/>
          </a:stretch>
        </p:blipFill>
        <p:spPr>
          <a:xfrm>
            <a:off x="10626433" y="0"/>
            <a:ext cx="1080000" cy="617143"/>
          </a:xfrm>
          <a:prstGeom prst="rect">
            <a:avLst/>
          </a:prstGeom>
        </p:spPr>
      </p:pic>
      <p:sp>
        <p:nvSpPr>
          <p:cNvPr id="27" name="Title Placeholder 1">
            <a:extLst>
              <a:ext uri="{FF2B5EF4-FFF2-40B4-BE49-F238E27FC236}">
                <a16:creationId xmlns:a16="http://schemas.microsoft.com/office/drawing/2014/main" id="{A81C1CC2-597F-764A-8A90-3F8C75BC167D}"/>
              </a:ext>
            </a:extLst>
          </p:cNvPr>
          <p:cNvSpPr>
            <a:spLocks noGrp="1"/>
          </p:cNvSpPr>
          <p:nvPr>
            <p:ph type="title"/>
          </p:nvPr>
        </p:nvSpPr>
        <p:spPr>
          <a:xfrm>
            <a:off x="514348" y="655820"/>
            <a:ext cx="9880228" cy="473733"/>
          </a:xfrm>
          <a:prstGeom prst="rect">
            <a:avLst/>
          </a:prstGeom>
        </p:spPr>
        <p:txBody>
          <a:bodyPr vert="horz" lIns="0" tIns="0" rIns="0" bIns="0" rtlCol="0" anchor="t">
            <a:noAutofit/>
          </a:bodyPr>
          <a:lstStyle/>
          <a:p>
            <a:r>
              <a:rPr lang="en-US"/>
              <a:t>Click to edit Master title style</a:t>
            </a:r>
            <a:endParaRPr lang="en-US" dirty="0"/>
          </a:p>
        </p:txBody>
      </p:sp>
      <p:sp>
        <p:nvSpPr>
          <p:cNvPr id="28" name="Text Placeholder 2">
            <a:extLst>
              <a:ext uri="{FF2B5EF4-FFF2-40B4-BE49-F238E27FC236}">
                <a16:creationId xmlns:a16="http://schemas.microsoft.com/office/drawing/2014/main" id="{6FA6548F-1EDA-3849-A0DE-A334F27F10C1}"/>
              </a:ext>
            </a:extLst>
          </p:cNvPr>
          <p:cNvSpPr>
            <a:spLocks noGrp="1"/>
          </p:cNvSpPr>
          <p:nvPr>
            <p:ph type="body" idx="1"/>
          </p:nvPr>
        </p:nvSpPr>
        <p:spPr>
          <a:xfrm>
            <a:off x="514347" y="1296543"/>
            <a:ext cx="11156400" cy="4966862"/>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p:txBody>
      </p:sp>
      <p:sp>
        <p:nvSpPr>
          <p:cNvPr id="29" name="Slide Number Placeholder 5">
            <a:extLst>
              <a:ext uri="{FF2B5EF4-FFF2-40B4-BE49-F238E27FC236}">
                <a16:creationId xmlns:a16="http://schemas.microsoft.com/office/drawing/2014/main" id="{CB28405B-4E36-3749-A149-C32150EE17DE}"/>
              </a:ext>
            </a:extLst>
          </p:cNvPr>
          <p:cNvSpPr>
            <a:spLocks noGrp="1"/>
          </p:cNvSpPr>
          <p:nvPr>
            <p:ph type="sldNum" sz="quarter" idx="4"/>
          </p:nvPr>
        </p:nvSpPr>
        <p:spPr>
          <a:xfrm>
            <a:off x="517365" y="6400800"/>
            <a:ext cx="426914" cy="429768"/>
          </a:xfrm>
          <a:prstGeom prst="rect">
            <a:avLst/>
          </a:prstGeom>
          <a:solidFill>
            <a:schemeClr val="bg2"/>
          </a:solidFill>
        </p:spPr>
        <p:txBody>
          <a:bodyPr vert="horz" lIns="91440" tIns="45720" rIns="91440" bIns="45720" rtlCol="0" anchor="ctr" anchorCtr="1"/>
          <a:lstStyle>
            <a:lvl1pPr algn="l">
              <a:defRPr sz="1000">
                <a:solidFill>
                  <a:schemeClr val="tx2"/>
                </a:solidFill>
              </a:defRPr>
            </a:lvl1pPr>
          </a:lstStyle>
          <a:p>
            <a:fld id="{CA431686-8DE2-9B43-980D-29AE692D7900}" type="slidenum">
              <a:rPr lang="en-US" smtClean="0"/>
              <a:pPr/>
              <a:t>‹#›</a:t>
            </a:fld>
            <a:endParaRPr lang="en-US" dirty="0"/>
          </a:p>
        </p:txBody>
      </p:sp>
      <p:sp>
        <p:nvSpPr>
          <p:cNvPr id="30" name="TextBox 29">
            <a:extLst>
              <a:ext uri="{FF2B5EF4-FFF2-40B4-BE49-F238E27FC236}">
                <a16:creationId xmlns:a16="http://schemas.microsoft.com/office/drawing/2014/main" id="{DEAC5401-B794-1C4D-A638-798EB2B93A3B}"/>
              </a:ext>
            </a:extLst>
          </p:cNvPr>
          <p:cNvSpPr txBox="1"/>
          <p:nvPr userDrawn="1"/>
        </p:nvSpPr>
        <p:spPr>
          <a:xfrm>
            <a:off x="1011514" y="6502165"/>
            <a:ext cx="10255926" cy="193275"/>
          </a:xfrm>
          <a:prstGeom prst="rect">
            <a:avLst/>
          </a:prstGeom>
          <a:noFill/>
        </p:spPr>
        <p:txBody>
          <a:bodyPr wrap="none" rtlCol="0">
            <a:noAutofit/>
          </a:bodyPr>
          <a:lstStyle/>
          <a:p>
            <a:pPr algn="l" defTabSz="914400">
              <a:defRPr/>
            </a:pPr>
            <a:r>
              <a:rPr lang="en-US" sz="800" b="1" dirty="0">
                <a:solidFill>
                  <a:schemeClr val="tx1"/>
                </a:solidFill>
                <a:effectLst/>
                <a:latin typeface="Arial" panose="020B0604020202020204" pitchFamily="34" charset="0"/>
                <a:cs typeface="Arial" panose="020B0604020202020204" pitchFamily="34" charset="0"/>
              </a:rPr>
              <a:t>© 2020 TE Connectivity.</a:t>
            </a:r>
            <a:r>
              <a:rPr lang="en-US" sz="800" b="1" dirty="0">
                <a:solidFill>
                  <a:schemeClr val="tx1"/>
                </a:solidFill>
                <a:effectLst/>
                <a:latin typeface="Arial"/>
                <a:cs typeface="Arial"/>
              </a:rPr>
              <a:t> </a:t>
            </a:r>
            <a:r>
              <a:rPr lang="en-US" sz="800" dirty="0">
                <a:solidFill>
                  <a:schemeClr val="tx1"/>
                </a:solidFill>
                <a:latin typeface="Arial"/>
                <a:cs typeface="Arial"/>
              </a:rPr>
              <a:t>Confidential &amp; Proprietary. Do not reproduce or distribute externally including non-authorized representatives and distributors. </a:t>
            </a:r>
            <a:r>
              <a:rPr lang="en-US" sz="800" b="0" i="0" u="none" strike="noStrike" kern="1200" dirty="0">
                <a:solidFill>
                  <a:schemeClr val="tx1"/>
                </a:solidFill>
                <a:effectLst/>
                <a:latin typeface="+mn-lt"/>
                <a:ea typeface="+mn-ea"/>
                <a:cs typeface="+mn-cs"/>
              </a:rPr>
              <a:t>Create a sustainable future by limiting print copies, and recycling paper.</a:t>
            </a:r>
            <a:endParaRPr lang="en-US" sz="800" dirty="0">
              <a:solidFill>
                <a:schemeClr val="tx1"/>
              </a:solidFill>
              <a:latin typeface="Arial"/>
              <a:cs typeface="Arial"/>
            </a:endParaRPr>
          </a:p>
        </p:txBody>
      </p:sp>
      <p:cxnSp>
        <p:nvCxnSpPr>
          <p:cNvPr id="31" name="Straight Connector 30">
            <a:extLst>
              <a:ext uri="{FF2B5EF4-FFF2-40B4-BE49-F238E27FC236}">
                <a16:creationId xmlns:a16="http://schemas.microsoft.com/office/drawing/2014/main" id="{C599BD22-669C-A241-B1AD-864FE94B365C}"/>
              </a:ext>
            </a:extLst>
          </p:cNvPr>
          <p:cNvCxnSpPr>
            <a:cxnSpLocks/>
          </p:cNvCxnSpPr>
          <p:nvPr userDrawn="1"/>
        </p:nvCxnSpPr>
        <p:spPr>
          <a:xfrm>
            <a:off x="0" y="6851527"/>
            <a:ext cx="12192000" cy="0"/>
          </a:xfrm>
          <a:prstGeom prst="line">
            <a:avLst/>
          </a:prstGeom>
          <a:ln w="444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0643916"/>
      </p:ext>
    </p:extLst>
  </p:cSld>
  <p:clrMap bg1="lt1" tx1="dk1" bg2="lt2" tx2="dk2" accent1="accent1" accent2="accent2" accent3="accent3" accent4="accent4" accent5="accent5" accent6="accent6" hlink="hlink" folHlink="folHlink"/>
  <p:sldLayoutIdLst>
    <p:sldLayoutId id="2147483732" r:id="rId1"/>
    <p:sldLayoutId id="2147483747" r:id="rId2"/>
    <p:sldLayoutId id="2147483662" r:id="rId3"/>
    <p:sldLayoutId id="2147483735" r:id="rId4"/>
    <p:sldLayoutId id="2147483716" r:id="rId5"/>
    <p:sldLayoutId id="2147483744" r:id="rId6"/>
    <p:sldLayoutId id="2147483742" r:id="rId7"/>
    <p:sldLayoutId id="2147483748" r:id="rId8"/>
    <p:sldLayoutId id="2147483741" r:id="rId9"/>
    <p:sldLayoutId id="2147483749" r:id="rId10"/>
    <p:sldLayoutId id="2147483750" r:id="rId11"/>
    <p:sldLayoutId id="2147483664" r:id="rId12"/>
    <p:sldLayoutId id="2147483665" r:id="rId13"/>
    <p:sldLayoutId id="2147483668" r:id="rId14"/>
    <p:sldLayoutId id="2147483669" r:id="rId15"/>
    <p:sldLayoutId id="2147483745" r:id="rId16"/>
    <p:sldLayoutId id="2147483746" r:id="rId17"/>
    <p:sldLayoutId id="2147483743" r:id="rId18"/>
    <p:sldLayoutId id="2147483738" r:id="rId19"/>
    <p:sldLayoutId id="2147483739" r:id="rId20"/>
    <p:sldLayoutId id="2147483740" r:id="rId21"/>
  </p:sldLayoutIdLst>
  <p:hf hdr="0" ftr="0" dt="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0"/>
        </a:spcBef>
        <a:spcAft>
          <a:spcPts val="600"/>
        </a:spcAft>
        <a:buFont typeface="Arial" panose="020B0604020202020204" pitchFamily="34" charset="0"/>
        <a:buNone/>
        <a:defRPr sz="1600" kern="1200">
          <a:solidFill>
            <a:schemeClr val="tx1"/>
          </a:solidFill>
          <a:latin typeface="+mn-lt"/>
          <a:ea typeface="+mn-ea"/>
          <a:cs typeface="+mn-cs"/>
        </a:defRPr>
      </a:lvl1pPr>
      <a:lvl2pPr marL="685800" indent="-228600" algn="l" defTabSz="914400" rtl="0" eaLnBrk="1" latinLnBrk="0" hangingPunct="1">
        <a:lnSpc>
          <a:spcPct val="110000"/>
        </a:lnSpc>
        <a:spcBef>
          <a:spcPts val="0"/>
        </a:spcBef>
        <a:spcAft>
          <a:spcPts val="600"/>
        </a:spcAft>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10000"/>
        </a:lnSpc>
        <a:spcBef>
          <a:spcPts val="0"/>
        </a:spcBef>
        <a:spcAft>
          <a:spcPts val="600"/>
        </a:spcAft>
        <a:buFont typeface="Arial" panose="020B0604020202020204" pitchFamily="34" charset="0"/>
        <a:buChar char="•"/>
        <a:defRPr sz="1200" kern="1200">
          <a:solidFill>
            <a:schemeClr val="tx1"/>
          </a:solidFill>
          <a:latin typeface="+mn-lt"/>
          <a:ea typeface="+mn-ea"/>
          <a:cs typeface="+mn-cs"/>
        </a:defRPr>
      </a:lvl3pPr>
      <a:lvl4pPr marL="1600200" indent="-228600" algn="l" defTabSz="914400" rtl="0" eaLnBrk="1" latinLnBrk="0" hangingPunct="1">
        <a:lnSpc>
          <a:spcPct val="110000"/>
        </a:lnSpc>
        <a:spcBef>
          <a:spcPts val="0"/>
        </a:spcBef>
        <a:spcAft>
          <a:spcPts val="800"/>
        </a:spcAft>
        <a:buFont typeface="Arial" panose="020B0604020202020204" pitchFamily="34" charset="0"/>
        <a:buChar char="•"/>
        <a:defRPr sz="1200" kern="1200">
          <a:solidFill>
            <a:schemeClr val="tx2"/>
          </a:solidFill>
          <a:latin typeface="+mn-lt"/>
          <a:ea typeface="+mn-ea"/>
          <a:cs typeface="+mn-cs"/>
        </a:defRPr>
      </a:lvl4pPr>
      <a:lvl5pPr marL="2057400" indent="-228600" algn="l" defTabSz="914400" rtl="0" eaLnBrk="1" latinLnBrk="0" hangingPunct="1">
        <a:lnSpc>
          <a:spcPct val="110000"/>
        </a:lnSpc>
        <a:spcBef>
          <a:spcPts val="0"/>
        </a:spcBef>
        <a:spcAft>
          <a:spcPts val="800"/>
        </a:spcAft>
        <a:buFont typeface="Arial" panose="020B0604020202020204" pitchFamily="34" charset="0"/>
        <a:buChar char="•"/>
        <a:defRPr sz="1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4.jpe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4FF81-3A70-724E-B7E1-D31A22479F11}"/>
              </a:ext>
            </a:extLst>
          </p:cNvPr>
          <p:cNvSpPr>
            <a:spLocks noGrp="1"/>
          </p:cNvSpPr>
          <p:nvPr>
            <p:ph type="ctrTitle"/>
          </p:nvPr>
        </p:nvSpPr>
        <p:spPr>
          <a:xfrm>
            <a:off x="368346" y="711200"/>
            <a:ext cx="4359102" cy="3662019"/>
          </a:xfrm>
        </p:spPr>
        <p:txBody>
          <a:bodyPr/>
          <a:lstStyle/>
          <a:p>
            <a:r>
              <a:rPr lang="en-US" altLang="zh-CN" sz="3200" dirty="0"/>
              <a:t>TE AI Cup 2021-2022 Progress Report</a:t>
            </a:r>
            <a:br>
              <a:rPr lang="en-US" altLang="zh-CN" sz="3200" dirty="0"/>
            </a:br>
            <a:endParaRPr lang="en-US" sz="3200" dirty="0"/>
          </a:p>
        </p:txBody>
      </p:sp>
      <p:sp>
        <p:nvSpPr>
          <p:cNvPr id="3" name="Subtitle 2">
            <a:extLst>
              <a:ext uri="{FF2B5EF4-FFF2-40B4-BE49-F238E27FC236}">
                <a16:creationId xmlns:a16="http://schemas.microsoft.com/office/drawing/2014/main" id="{8D7E12B7-A35B-6640-967D-613EC0C87E74}"/>
              </a:ext>
            </a:extLst>
          </p:cNvPr>
          <p:cNvSpPr>
            <a:spLocks noGrp="1"/>
          </p:cNvSpPr>
          <p:nvPr>
            <p:ph type="subTitle" idx="1"/>
          </p:nvPr>
        </p:nvSpPr>
        <p:spPr/>
        <p:txBody>
          <a:bodyPr/>
          <a:lstStyle/>
          <a:p>
            <a:r>
              <a:rPr lang="en-US" altLang="zh-CN" dirty="0"/>
              <a:t>Team:</a:t>
            </a:r>
          </a:p>
          <a:p>
            <a:r>
              <a:rPr lang="en-US" dirty="0"/>
              <a:t>TE Site:</a:t>
            </a:r>
          </a:p>
          <a:p>
            <a:r>
              <a:rPr lang="en-US" dirty="0"/>
              <a:t>Date:</a:t>
            </a:r>
            <a:r>
              <a:rPr lang="en-US" altLang="zh-TW" dirty="0"/>
              <a:t>2022/02/23</a:t>
            </a:r>
            <a:endParaRPr lang="en-US" dirty="0"/>
          </a:p>
        </p:txBody>
      </p:sp>
      <p:pic>
        <p:nvPicPr>
          <p:cNvPr id="6" name="Picture 5">
            <a:extLst>
              <a:ext uri="{FF2B5EF4-FFF2-40B4-BE49-F238E27FC236}">
                <a16:creationId xmlns:a16="http://schemas.microsoft.com/office/drawing/2014/main" id="{AD5BE31F-C2DC-4CDE-B4F4-BD1C3FF6CE59}"/>
              </a:ext>
            </a:extLst>
          </p:cNvPr>
          <p:cNvPicPr>
            <a:picLocks noChangeAspect="1"/>
          </p:cNvPicPr>
          <p:nvPr/>
        </p:nvPicPr>
        <p:blipFill>
          <a:blip r:embed="rId3"/>
          <a:stretch>
            <a:fillRect/>
          </a:stretch>
        </p:blipFill>
        <p:spPr>
          <a:xfrm>
            <a:off x="243024" y="638175"/>
            <a:ext cx="1481001" cy="1365378"/>
          </a:xfrm>
          <a:prstGeom prst="rect">
            <a:avLst/>
          </a:prstGeom>
        </p:spPr>
      </p:pic>
    </p:spTree>
    <p:extLst>
      <p:ext uri="{BB962C8B-B14F-4D97-AF65-F5344CB8AC3E}">
        <p14:creationId xmlns:p14="http://schemas.microsoft.com/office/powerpoint/2010/main" val="1132875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1A06AF-9CB0-164A-BB35-310B0E4172DA}"/>
              </a:ext>
            </a:extLst>
          </p:cNvPr>
          <p:cNvSpPr>
            <a:spLocks noGrp="1"/>
          </p:cNvSpPr>
          <p:nvPr>
            <p:ph type="sldNum" sz="quarter" idx="4"/>
          </p:nvPr>
        </p:nvSpPr>
        <p:spPr/>
        <p:txBody>
          <a:bodyPr/>
          <a:lstStyle/>
          <a:p>
            <a:fld id="{CA431686-8DE2-9B43-980D-29AE692D7900}" type="slidenum">
              <a:rPr lang="en-US" smtClean="0"/>
              <a:pPr/>
              <a:t>2</a:t>
            </a:fld>
            <a:endParaRPr lang="en-US"/>
          </a:p>
        </p:txBody>
      </p:sp>
      <p:cxnSp>
        <p:nvCxnSpPr>
          <p:cNvPr id="45" name="Straight Connector 3">
            <a:extLst>
              <a:ext uri="{FF2B5EF4-FFF2-40B4-BE49-F238E27FC236}">
                <a16:creationId xmlns:a16="http://schemas.microsoft.com/office/drawing/2014/main" id="{99A9E5F4-A067-4D62-A85F-B07296657C03}"/>
              </a:ext>
            </a:extLst>
          </p:cNvPr>
          <p:cNvCxnSpPr>
            <a:cxnSpLocks noChangeShapeType="1"/>
          </p:cNvCxnSpPr>
          <p:nvPr/>
        </p:nvCxnSpPr>
        <p:spPr bwMode="auto">
          <a:xfrm>
            <a:off x="196235" y="651797"/>
            <a:ext cx="12010768" cy="0"/>
          </a:xfrm>
          <a:prstGeom prst="line">
            <a:avLst/>
          </a:prstGeom>
          <a:noFill/>
          <a:ln w="9525" algn="ctr">
            <a:solidFill>
              <a:schemeClr val="tx1"/>
            </a:solidFill>
            <a:round/>
            <a:headEnd/>
            <a:tailEnd/>
          </a:ln>
        </p:spPr>
      </p:cxnSp>
      <p:sp>
        <p:nvSpPr>
          <p:cNvPr id="46" name="TextBox 4">
            <a:extLst>
              <a:ext uri="{FF2B5EF4-FFF2-40B4-BE49-F238E27FC236}">
                <a16:creationId xmlns:a16="http://schemas.microsoft.com/office/drawing/2014/main" id="{A56346B6-9A0C-46CE-AB80-5963ED9530DE}"/>
              </a:ext>
            </a:extLst>
          </p:cNvPr>
          <p:cNvSpPr txBox="1">
            <a:spLocks noChangeArrowheads="1"/>
          </p:cNvSpPr>
          <p:nvPr/>
        </p:nvSpPr>
        <p:spPr bwMode="auto">
          <a:xfrm>
            <a:off x="7798478" y="176482"/>
            <a:ext cx="2882920" cy="461665"/>
          </a:xfrm>
          <a:prstGeom prst="rect">
            <a:avLst/>
          </a:prstGeom>
          <a:noFill/>
          <a:ln w="9525">
            <a:noFill/>
            <a:miter lim="800000"/>
            <a:headEnd/>
            <a:tailEnd/>
          </a:ln>
        </p:spPr>
        <p:txBody>
          <a:bodyPr wrap="square">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lumMod val="50000"/>
                  </a:srgbClr>
                </a:solidFill>
                <a:effectLst/>
                <a:uLnTx/>
                <a:uFillTx/>
                <a:latin typeface="Arial"/>
                <a:ea typeface="ＭＳ Ｐゴシック" pitchFamily="34" charset="-128"/>
                <a:cs typeface="Arial"/>
              </a:rPr>
              <a:t>Automation Manufacturing Technology  </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lumMod val="50000"/>
                  </a:srgbClr>
                </a:solidFill>
                <a:effectLst/>
                <a:uLnTx/>
                <a:uFillTx/>
                <a:latin typeface="Arial"/>
                <a:ea typeface="ＭＳ Ｐゴシック" pitchFamily="34" charset="-128"/>
                <a:cs typeface="Arial"/>
              </a:rPr>
              <a:t>BU: Automotive Hermosillo</a:t>
            </a:r>
            <a:endParaRPr kumimoji="0" lang="en-US" altLang="zh-CN" sz="1200" b="0" i="0" u="none" strike="noStrike" kern="1200" cap="none" spc="0" normalizeH="0" baseline="0" noProof="0">
              <a:ln>
                <a:noFill/>
              </a:ln>
              <a:solidFill>
                <a:srgbClr val="FFFFFF">
                  <a:lumMod val="50000"/>
                </a:srgbClr>
              </a:solidFill>
              <a:effectLst/>
              <a:uLnTx/>
              <a:uFillTx/>
              <a:latin typeface="Arial"/>
              <a:ea typeface="ＭＳ Ｐゴシック" pitchFamily="34" charset="-128"/>
              <a:cs typeface="Arial"/>
            </a:endParaRPr>
          </a:p>
        </p:txBody>
      </p:sp>
      <p:cxnSp>
        <p:nvCxnSpPr>
          <p:cNvPr id="47" name="Straight Connector 10">
            <a:extLst>
              <a:ext uri="{FF2B5EF4-FFF2-40B4-BE49-F238E27FC236}">
                <a16:creationId xmlns:a16="http://schemas.microsoft.com/office/drawing/2014/main" id="{7280DF4F-2B62-489B-B9BA-3A2B2C781CC8}"/>
              </a:ext>
            </a:extLst>
          </p:cNvPr>
          <p:cNvCxnSpPr>
            <a:cxnSpLocks noChangeShapeType="1"/>
          </p:cNvCxnSpPr>
          <p:nvPr/>
        </p:nvCxnSpPr>
        <p:spPr bwMode="auto">
          <a:xfrm>
            <a:off x="196235" y="1597974"/>
            <a:ext cx="12010768" cy="28809"/>
          </a:xfrm>
          <a:prstGeom prst="line">
            <a:avLst/>
          </a:prstGeom>
          <a:noFill/>
          <a:ln w="9525" algn="ctr">
            <a:solidFill>
              <a:schemeClr val="tx1"/>
            </a:solidFill>
            <a:round/>
            <a:headEnd/>
            <a:tailEnd/>
          </a:ln>
        </p:spPr>
      </p:cxnSp>
      <p:sp>
        <p:nvSpPr>
          <p:cNvPr id="73" name="TextBox 16">
            <a:extLst>
              <a:ext uri="{FF2B5EF4-FFF2-40B4-BE49-F238E27FC236}">
                <a16:creationId xmlns:a16="http://schemas.microsoft.com/office/drawing/2014/main" id="{DEC2C59F-0A5F-4D08-A263-5A8766E3FED6}"/>
              </a:ext>
            </a:extLst>
          </p:cNvPr>
          <p:cNvSpPr txBox="1">
            <a:spLocks noChangeArrowheads="1"/>
          </p:cNvSpPr>
          <p:nvPr/>
        </p:nvSpPr>
        <p:spPr bwMode="auto">
          <a:xfrm>
            <a:off x="8288140" y="2556097"/>
            <a:ext cx="404752" cy="261610"/>
          </a:xfrm>
          <a:prstGeom prst="rect">
            <a:avLst/>
          </a:prstGeom>
          <a:noFill/>
          <a:ln w="9525">
            <a:noFill/>
            <a:miter lim="800000"/>
            <a:headEnd/>
            <a:tailEnd/>
          </a:ln>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bg1"/>
                </a:solidFill>
                <a:effectLst/>
                <a:uLnTx/>
                <a:uFillTx/>
                <a:latin typeface="Arial"/>
                <a:ea typeface="ＭＳ Ｐゴシック" pitchFamily="34" charset="-128"/>
                <a:cs typeface="Arial"/>
              </a:rPr>
              <a:t>G2</a:t>
            </a:r>
          </a:p>
        </p:txBody>
      </p:sp>
      <p:sp>
        <p:nvSpPr>
          <p:cNvPr id="84" name="Rectangle 3">
            <a:extLst>
              <a:ext uri="{FF2B5EF4-FFF2-40B4-BE49-F238E27FC236}">
                <a16:creationId xmlns:a16="http://schemas.microsoft.com/office/drawing/2014/main" id="{017892C5-4EBB-4891-BFE6-0D22987E6F2C}"/>
              </a:ext>
            </a:extLst>
          </p:cNvPr>
          <p:cNvSpPr txBox="1">
            <a:spLocks noChangeArrowheads="1"/>
          </p:cNvSpPr>
          <p:nvPr/>
        </p:nvSpPr>
        <p:spPr>
          <a:xfrm>
            <a:off x="168190" y="749534"/>
            <a:ext cx="11505795" cy="3357143"/>
          </a:xfrm>
          <a:prstGeom prst="rect">
            <a:avLst/>
          </a:prstGeom>
        </p:spPr>
        <p:txBody>
          <a:bodyPr vert="horz" lIns="91440" tIns="45720" rIns="91440" bIns="45720" rtlCol="0" anchor="t">
            <a:noAutofit/>
          </a:bodyPr>
          <a:lstStyle>
            <a:lvl1pPr marL="0" indent="0" algn="l" defTabSz="914400" rtl="0" eaLnBrk="1" latinLnBrk="0" hangingPunct="1">
              <a:lnSpc>
                <a:spcPct val="110000"/>
              </a:lnSpc>
              <a:spcBef>
                <a:spcPts val="0"/>
              </a:spcBef>
              <a:spcAft>
                <a:spcPts val="800"/>
              </a:spcAft>
              <a:buFont typeface="Arial" panose="020B0604020202020204" pitchFamily="34" charset="0"/>
              <a:buNone/>
              <a:defRPr sz="1800" kern="1200">
                <a:solidFill>
                  <a:schemeClr val="tx2"/>
                </a:solidFill>
                <a:latin typeface="+mn-lt"/>
                <a:ea typeface="+mn-ea"/>
                <a:cs typeface="+mn-cs"/>
              </a:defRPr>
            </a:lvl1pPr>
            <a:lvl2pPr marL="452438" indent="-228600" algn="l" defTabSz="914400" rtl="0" eaLnBrk="1" latinLnBrk="0" hangingPunct="1">
              <a:lnSpc>
                <a:spcPct val="110000"/>
              </a:lnSpc>
              <a:spcBef>
                <a:spcPts val="0"/>
              </a:spcBef>
              <a:spcAft>
                <a:spcPts val="800"/>
              </a:spcAft>
              <a:buFont typeface="Arial" panose="020B0604020202020204" pitchFamily="34" charset="0"/>
              <a:buChar char="•"/>
              <a:defRPr sz="1600" kern="1200">
                <a:solidFill>
                  <a:schemeClr val="tx2"/>
                </a:solidFill>
                <a:latin typeface="+mn-lt"/>
                <a:ea typeface="+mn-ea"/>
                <a:cs typeface="+mn-cs"/>
              </a:defRPr>
            </a:lvl2pPr>
            <a:lvl3pPr marL="688975" indent="-228600" algn="l" defTabSz="914400" rtl="0" eaLnBrk="1" latinLnBrk="0" hangingPunct="1">
              <a:lnSpc>
                <a:spcPct val="110000"/>
              </a:lnSpc>
              <a:spcBef>
                <a:spcPts val="0"/>
              </a:spcBef>
              <a:spcAft>
                <a:spcPts val="800"/>
              </a:spcAft>
              <a:buFont typeface="Arial" panose="020B0604020202020204" pitchFamily="34" charset="0"/>
              <a:buChar char="•"/>
              <a:defRPr sz="1400" kern="1200">
                <a:solidFill>
                  <a:schemeClr val="tx2"/>
                </a:solidFill>
                <a:latin typeface="+mn-lt"/>
                <a:ea typeface="+mn-ea"/>
                <a:cs typeface="+mn-cs"/>
              </a:defRPr>
            </a:lvl3pPr>
            <a:lvl4pPr marL="914400" indent="-228600" algn="l" defTabSz="914400" rtl="0" eaLnBrk="1" latinLnBrk="0" hangingPunct="1">
              <a:lnSpc>
                <a:spcPct val="110000"/>
              </a:lnSpc>
              <a:spcBef>
                <a:spcPts val="0"/>
              </a:spcBef>
              <a:spcAft>
                <a:spcPts val="800"/>
              </a:spcAft>
              <a:buFont typeface="Arial" panose="020B0604020202020204" pitchFamily="34" charset="0"/>
              <a:buChar char="•"/>
              <a:defRPr sz="1200" kern="1200">
                <a:solidFill>
                  <a:schemeClr val="tx2"/>
                </a:solidFill>
                <a:latin typeface="+mn-lt"/>
                <a:ea typeface="+mn-ea"/>
                <a:cs typeface="+mn-cs"/>
              </a:defRPr>
            </a:lvl4pPr>
            <a:lvl5pPr marL="1139825" indent="-228600" algn="l" defTabSz="914400" rtl="0" eaLnBrk="1" latinLnBrk="0" hangingPunct="1">
              <a:lnSpc>
                <a:spcPct val="110000"/>
              </a:lnSpc>
              <a:spcBef>
                <a:spcPts val="0"/>
              </a:spcBef>
              <a:spcAft>
                <a:spcPts val="800"/>
              </a:spcAft>
              <a:buFont typeface="Arial" panose="020B0604020202020204" pitchFamily="34" charset="0"/>
              <a:buChar char="•"/>
              <a:defRPr sz="1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Aft>
                <a:spcPts val="0"/>
              </a:spcAft>
              <a:defRPr/>
            </a:pPr>
            <a:r>
              <a:rPr lang="en-US" altLang="zh-CN" sz="2400" b="1" dirty="0">
                <a:solidFill>
                  <a:schemeClr val="tx1">
                    <a:lumMod val="75000"/>
                  </a:schemeClr>
                </a:solidFill>
              </a:rPr>
              <a:t>Problem Statement:(</a:t>
            </a:r>
            <a:r>
              <a:rPr lang="zh-TW" altLang="en-US" sz="2400" b="1" dirty="0">
                <a:solidFill>
                  <a:schemeClr val="tx1">
                    <a:lumMod val="75000"/>
                  </a:schemeClr>
                </a:solidFill>
              </a:rPr>
              <a:t>錯誤定義</a:t>
            </a:r>
            <a:r>
              <a:rPr lang="en-US" altLang="zh-TW" sz="2400" b="1" dirty="0">
                <a:solidFill>
                  <a:schemeClr val="tx1">
                    <a:lumMod val="75000"/>
                  </a:schemeClr>
                </a:solidFill>
              </a:rPr>
              <a:t>)</a:t>
            </a:r>
            <a:endParaRPr lang="en-US" altLang="zh-CN" sz="2400" b="1" dirty="0">
              <a:solidFill>
                <a:schemeClr val="tx1">
                  <a:lumMod val="75000"/>
                </a:schemeClr>
              </a:solidFill>
            </a:endParaRPr>
          </a:p>
          <a:p>
            <a:pPr>
              <a:lnSpc>
                <a:spcPct val="100000"/>
              </a:lnSpc>
              <a:spcAft>
                <a:spcPts val="0"/>
              </a:spcAft>
              <a:defRPr/>
            </a:pPr>
            <a:r>
              <a:rPr lang="zh-TW" altLang="en-US" sz="2400" dirty="0">
                <a:solidFill>
                  <a:schemeClr val="tx1">
                    <a:lumMod val="75000"/>
                  </a:schemeClr>
                </a:solidFill>
                <a:latin typeface="標楷體" panose="03000509000000000000" pitchFamily="65" charset="-120"/>
                <a:ea typeface="標楷體" panose="03000509000000000000" pitchFamily="65" charset="-120"/>
              </a:rPr>
              <a:t>模型在不同梯次間的泛化性差，需要重新訓練</a:t>
            </a:r>
            <a:endParaRPr lang="en-US" altLang="zh-CN" sz="2400" b="1" dirty="0">
              <a:solidFill>
                <a:schemeClr val="tx1">
                  <a:lumMod val="75000"/>
                </a:schemeClr>
              </a:solidFill>
              <a:latin typeface="標楷體" panose="03000509000000000000" pitchFamily="65" charset="-120"/>
              <a:ea typeface="標楷體" panose="03000509000000000000" pitchFamily="65" charset="-120"/>
            </a:endParaRPr>
          </a:p>
          <a:p>
            <a:pPr marL="0" lvl="1" indent="0">
              <a:lnSpc>
                <a:spcPct val="100000"/>
              </a:lnSpc>
              <a:spcAft>
                <a:spcPts val="0"/>
              </a:spcAft>
              <a:buFont typeface="Arial" panose="020B0604020202020204" pitchFamily="34" charset="0"/>
              <a:buNone/>
              <a:defRPr/>
            </a:pPr>
            <a:endParaRPr lang="en-US" altLang="zh-CN" sz="900" dirty="0">
              <a:solidFill>
                <a:schemeClr val="tx1">
                  <a:lumMod val="75000"/>
                </a:schemeClr>
              </a:solidFill>
            </a:endParaRPr>
          </a:p>
          <a:p>
            <a:pPr marL="0" lvl="1" indent="0">
              <a:lnSpc>
                <a:spcPct val="100000"/>
              </a:lnSpc>
              <a:spcAft>
                <a:spcPts val="0"/>
              </a:spcAft>
              <a:buNone/>
              <a:defRPr/>
            </a:pPr>
            <a:endParaRPr lang="en-US" altLang="zh-CN" sz="900" dirty="0">
              <a:solidFill>
                <a:schemeClr val="tx1">
                  <a:lumMod val="75000"/>
                </a:schemeClr>
              </a:solidFill>
            </a:endParaRPr>
          </a:p>
          <a:p>
            <a:pPr marL="236537" lvl="2" indent="0">
              <a:lnSpc>
                <a:spcPct val="100000"/>
              </a:lnSpc>
              <a:spcAft>
                <a:spcPts val="0"/>
              </a:spcAft>
              <a:buNone/>
              <a:defRPr/>
            </a:pPr>
            <a:endParaRPr lang="en-US" sz="1000" dirty="0">
              <a:solidFill>
                <a:schemeClr val="tx1">
                  <a:lumMod val="75000"/>
                </a:schemeClr>
              </a:solidFill>
              <a:cs typeface="Arial"/>
            </a:endParaRPr>
          </a:p>
        </p:txBody>
      </p:sp>
      <p:sp>
        <p:nvSpPr>
          <p:cNvPr id="96" name="TextBox 3">
            <a:extLst>
              <a:ext uri="{FF2B5EF4-FFF2-40B4-BE49-F238E27FC236}">
                <a16:creationId xmlns:a16="http://schemas.microsoft.com/office/drawing/2014/main" id="{CA940521-976E-4DCC-A547-59138A6187F4}"/>
              </a:ext>
            </a:extLst>
          </p:cNvPr>
          <p:cNvSpPr txBox="1"/>
          <p:nvPr/>
        </p:nvSpPr>
        <p:spPr>
          <a:xfrm rot="19971877">
            <a:off x="424743" y="2577163"/>
            <a:ext cx="2715076"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000">
                <a:solidFill>
                  <a:schemeClr val="bg1">
                    <a:alpha val="50000"/>
                  </a:schemeClr>
                </a:solidFill>
              </a:rPr>
              <a:t>Automation Manufacturing Technology</a:t>
            </a:r>
            <a:endParaRPr lang="zh-CN" altLang="en-US" sz="1000">
              <a:solidFill>
                <a:schemeClr val="bg1">
                  <a:alpha val="50000"/>
                </a:schemeClr>
              </a:solidFill>
            </a:endParaRPr>
          </a:p>
        </p:txBody>
      </p:sp>
      <p:sp>
        <p:nvSpPr>
          <p:cNvPr id="85" name="TextBox 3">
            <a:extLst>
              <a:ext uri="{FF2B5EF4-FFF2-40B4-BE49-F238E27FC236}">
                <a16:creationId xmlns:a16="http://schemas.microsoft.com/office/drawing/2014/main" id="{840F7779-7C53-4224-99B4-6D7A947FDB7D}"/>
              </a:ext>
            </a:extLst>
          </p:cNvPr>
          <p:cNvSpPr txBox="1"/>
          <p:nvPr/>
        </p:nvSpPr>
        <p:spPr>
          <a:xfrm rot="19971877">
            <a:off x="244568" y="2192488"/>
            <a:ext cx="2715076"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000" dirty="0">
                <a:solidFill>
                  <a:schemeClr val="bg1">
                    <a:alpha val="50000"/>
                  </a:schemeClr>
                </a:solidFill>
              </a:rPr>
              <a:t>Automation Manufacturing Technology</a:t>
            </a:r>
            <a:endParaRPr lang="zh-CN" altLang="en-US" sz="1000" dirty="0">
              <a:solidFill>
                <a:schemeClr val="bg1">
                  <a:alpha val="50000"/>
                </a:schemeClr>
              </a:solidFill>
            </a:endParaRPr>
          </a:p>
        </p:txBody>
      </p:sp>
      <p:sp>
        <p:nvSpPr>
          <p:cNvPr id="88" name="Rectangle 2">
            <a:extLst>
              <a:ext uri="{FF2B5EF4-FFF2-40B4-BE49-F238E27FC236}">
                <a16:creationId xmlns:a16="http://schemas.microsoft.com/office/drawing/2014/main" id="{8BC4AC58-B6B8-4426-99AE-BCA4FB4F25B5}"/>
              </a:ext>
            </a:extLst>
          </p:cNvPr>
          <p:cNvSpPr txBox="1">
            <a:spLocks noChangeArrowheads="1"/>
          </p:cNvSpPr>
          <p:nvPr/>
        </p:nvSpPr>
        <p:spPr>
          <a:xfrm>
            <a:off x="163983" y="286341"/>
            <a:ext cx="7447588" cy="304416"/>
          </a:xfrm>
          <a:prstGeom prst="rect">
            <a:avLst/>
          </a:prstGeom>
        </p:spPr>
        <p:txBody>
          <a:bodyPr vert="horz" lIns="0" tIns="0" rIns="0" bIns="0" rtlCol="0" anchor="t">
            <a:noAutofit/>
          </a:bodyPr>
          <a:lst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a:lstStyle>
          <a:p>
            <a:pPr>
              <a:lnSpc>
                <a:spcPct val="70000"/>
              </a:lnSpc>
            </a:pPr>
            <a:r>
              <a:rPr lang="en-US" sz="2400" dirty="0">
                <a:ea typeface="+mj-lt"/>
                <a:cs typeface="+mj-lt"/>
              </a:rPr>
              <a:t>TE AI CUP 2022</a:t>
            </a:r>
            <a:endParaRPr lang="en-US" altLang="zh-CN" sz="2400" dirty="0">
              <a:ea typeface="ＭＳ Ｐゴシック" pitchFamily="34" charset="-128"/>
              <a:cs typeface="Arial"/>
            </a:endParaRPr>
          </a:p>
          <a:p>
            <a:pPr>
              <a:lnSpc>
                <a:spcPct val="70000"/>
              </a:lnSpc>
            </a:pPr>
            <a:endParaRPr lang="en-US" sz="2400" dirty="0">
              <a:cs typeface="Arial"/>
            </a:endParaRPr>
          </a:p>
        </p:txBody>
      </p:sp>
      <p:sp>
        <p:nvSpPr>
          <p:cNvPr id="111" name="TextBox 16">
            <a:extLst>
              <a:ext uri="{FF2B5EF4-FFF2-40B4-BE49-F238E27FC236}">
                <a16:creationId xmlns:a16="http://schemas.microsoft.com/office/drawing/2014/main" id="{09AB11AF-6E59-4E94-9786-BB45BB21A201}"/>
              </a:ext>
            </a:extLst>
          </p:cNvPr>
          <p:cNvSpPr txBox="1">
            <a:spLocks noChangeArrowheads="1"/>
          </p:cNvSpPr>
          <p:nvPr/>
        </p:nvSpPr>
        <p:spPr bwMode="auto">
          <a:xfrm>
            <a:off x="6999302" y="4034996"/>
            <a:ext cx="404752" cy="261610"/>
          </a:xfrm>
          <a:prstGeom prst="rect">
            <a:avLst/>
          </a:prstGeom>
          <a:noFill/>
          <a:ln w="9525">
            <a:noFill/>
            <a:miter lim="800000"/>
            <a:headEnd/>
            <a:tailEnd/>
          </a:ln>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bg1"/>
                </a:solidFill>
                <a:effectLst/>
                <a:uLnTx/>
                <a:uFillTx/>
                <a:latin typeface="Arial"/>
                <a:ea typeface="ＭＳ Ｐゴシック" pitchFamily="34" charset="-128"/>
                <a:cs typeface="Arial"/>
              </a:rPr>
              <a:t>G2</a:t>
            </a:r>
          </a:p>
        </p:txBody>
      </p:sp>
      <p:pic>
        <p:nvPicPr>
          <p:cNvPr id="75" name="Picture 6" descr="Instituto Tecnológico de Hermosillo">
            <a:extLst>
              <a:ext uri="{FF2B5EF4-FFF2-40B4-BE49-F238E27FC236}">
                <a16:creationId xmlns:a16="http://schemas.microsoft.com/office/drawing/2014/main" id="{89F07B85-FE2B-4CA3-8E5F-47735AA18DE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351347" y="6108466"/>
            <a:ext cx="533511" cy="54068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3">
            <a:extLst>
              <a:ext uri="{FF2B5EF4-FFF2-40B4-BE49-F238E27FC236}">
                <a16:creationId xmlns:a16="http://schemas.microsoft.com/office/drawing/2014/main" id="{A048AE11-7AF4-4391-AE8E-9348143E19BF}"/>
              </a:ext>
            </a:extLst>
          </p:cNvPr>
          <p:cNvSpPr txBox="1">
            <a:spLocks noChangeArrowheads="1"/>
          </p:cNvSpPr>
          <p:nvPr/>
        </p:nvSpPr>
        <p:spPr>
          <a:xfrm>
            <a:off x="233634" y="1695710"/>
            <a:ext cx="11189332" cy="3357143"/>
          </a:xfrm>
          <a:prstGeom prst="rect">
            <a:avLst/>
          </a:prstGeom>
        </p:spPr>
        <p:txBody>
          <a:bodyPr vert="horz" lIns="91440" tIns="45720" rIns="91440" bIns="45720" rtlCol="0" anchor="t">
            <a:noAutofit/>
          </a:bodyPr>
          <a:lstStyle>
            <a:lvl1pPr marL="0" indent="0" algn="l" defTabSz="914400" rtl="0" eaLnBrk="1" latinLnBrk="0" hangingPunct="1">
              <a:lnSpc>
                <a:spcPct val="110000"/>
              </a:lnSpc>
              <a:spcBef>
                <a:spcPts val="0"/>
              </a:spcBef>
              <a:spcAft>
                <a:spcPts val="800"/>
              </a:spcAft>
              <a:buFont typeface="Arial" panose="020B0604020202020204" pitchFamily="34" charset="0"/>
              <a:buNone/>
              <a:defRPr sz="1800" kern="1200">
                <a:solidFill>
                  <a:schemeClr val="tx2"/>
                </a:solidFill>
                <a:latin typeface="+mn-lt"/>
                <a:ea typeface="+mn-ea"/>
                <a:cs typeface="+mn-cs"/>
              </a:defRPr>
            </a:lvl1pPr>
            <a:lvl2pPr marL="452438" indent="-228600" algn="l" defTabSz="914400" rtl="0" eaLnBrk="1" latinLnBrk="0" hangingPunct="1">
              <a:lnSpc>
                <a:spcPct val="110000"/>
              </a:lnSpc>
              <a:spcBef>
                <a:spcPts val="0"/>
              </a:spcBef>
              <a:spcAft>
                <a:spcPts val="800"/>
              </a:spcAft>
              <a:buFont typeface="Arial" panose="020B0604020202020204" pitchFamily="34" charset="0"/>
              <a:buChar char="•"/>
              <a:defRPr sz="1600" kern="1200">
                <a:solidFill>
                  <a:schemeClr val="tx2"/>
                </a:solidFill>
                <a:latin typeface="+mn-lt"/>
                <a:ea typeface="+mn-ea"/>
                <a:cs typeface="+mn-cs"/>
              </a:defRPr>
            </a:lvl2pPr>
            <a:lvl3pPr marL="688975" indent="-228600" algn="l" defTabSz="914400" rtl="0" eaLnBrk="1" latinLnBrk="0" hangingPunct="1">
              <a:lnSpc>
                <a:spcPct val="110000"/>
              </a:lnSpc>
              <a:spcBef>
                <a:spcPts val="0"/>
              </a:spcBef>
              <a:spcAft>
                <a:spcPts val="800"/>
              </a:spcAft>
              <a:buFont typeface="Arial" panose="020B0604020202020204" pitchFamily="34" charset="0"/>
              <a:buChar char="•"/>
              <a:defRPr sz="1400" kern="1200">
                <a:solidFill>
                  <a:schemeClr val="tx2"/>
                </a:solidFill>
                <a:latin typeface="+mn-lt"/>
                <a:ea typeface="+mn-ea"/>
                <a:cs typeface="+mn-cs"/>
              </a:defRPr>
            </a:lvl3pPr>
            <a:lvl4pPr marL="914400" indent="-228600" algn="l" defTabSz="914400" rtl="0" eaLnBrk="1" latinLnBrk="0" hangingPunct="1">
              <a:lnSpc>
                <a:spcPct val="110000"/>
              </a:lnSpc>
              <a:spcBef>
                <a:spcPts val="0"/>
              </a:spcBef>
              <a:spcAft>
                <a:spcPts val="800"/>
              </a:spcAft>
              <a:buFont typeface="Arial" panose="020B0604020202020204" pitchFamily="34" charset="0"/>
              <a:buChar char="•"/>
              <a:defRPr sz="1200" kern="1200">
                <a:solidFill>
                  <a:schemeClr val="tx2"/>
                </a:solidFill>
                <a:latin typeface="+mn-lt"/>
                <a:ea typeface="+mn-ea"/>
                <a:cs typeface="+mn-cs"/>
              </a:defRPr>
            </a:lvl4pPr>
            <a:lvl5pPr marL="1139825" indent="-228600" algn="l" defTabSz="914400" rtl="0" eaLnBrk="1" latinLnBrk="0" hangingPunct="1">
              <a:lnSpc>
                <a:spcPct val="110000"/>
              </a:lnSpc>
              <a:spcBef>
                <a:spcPts val="0"/>
              </a:spcBef>
              <a:spcAft>
                <a:spcPts val="800"/>
              </a:spcAft>
              <a:buFont typeface="Arial" panose="020B0604020202020204" pitchFamily="34" charset="0"/>
              <a:buChar char="•"/>
              <a:defRPr sz="1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Aft>
                <a:spcPts val="0"/>
              </a:spcAft>
              <a:defRPr/>
            </a:pPr>
            <a:r>
              <a:rPr lang="en-US" altLang="zh-CN" sz="2400" b="1" dirty="0">
                <a:solidFill>
                  <a:schemeClr val="tx1">
                    <a:lumMod val="75000"/>
                  </a:schemeClr>
                </a:solidFill>
              </a:rPr>
              <a:t>Approach:</a:t>
            </a:r>
          </a:p>
          <a:p>
            <a:pPr>
              <a:lnSpc>
                <a:spcPct val="100000"/>
              </a:lnSpc>
              <a:spcAft>
                <a:spcPts val="0"/>
              </a:spcAft>
              <a:defRPr/>
            </a:pP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1. </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將原有的數據</a:t>
            </a:r>
            <a:r>
              <a:rPr lang="zh-TW" altLang="en-US" b="1" dirty="0">
                <a:solidFill>
                  <a:schemeClr val="tx1">
                    <a:lumMod val="75000"/>
                  </a:schemeClr>
                </a:solidFill>
                <a:highlight>
                  <a:srgbClr val="FFFF00"/>
                </a:highlight>
                <a:latin typeface="標楷體" panose="03000509000000000000" pitchFamily="65" charset="-120"/>
                <a:ea typeface="標楷體" panose="03000509000000000000" pitchFamily="65" charset="-120"/>
                <a:cs typeface="Arial"/>
              </a:rPr>
              <a:t>生成出更多的</a:t>
            </a:r>
            <a:r>
              <a:rPr lang="en-US" altLang="zh-TW" b="1" dirty="0">
                <a:solidFill>
                  <a:schemeClr val="tx1">
                    <a:lumMod val="75000"/>
                  </a:schemeClr>
                </a:solidFill>
                <a:highlight>
                  <a:srgbClr val="FFFF00"/>
                </a:highlight>
                <a:latin typeface="標楷體" panose="03000509000000000000" pitchFamily="65" charset="-120"/>
                <a:ea typeface="標楷體" panose="03000509000000000000" pitchFamily="65" charset="-120"/>
                <a:cs typeface="Arial"/>
              </a:rPr>
              <a:t>" NG "</a:t>
            </a:r>
            <a:r>
              <a:rPr lang="zh-TW" altLang="en-US" b="1" dirty="0">
                <a:solidFill>
                  <a:schemeClr val="tx1">
                    <a:lumMod val="75000"/>
                  </a:schemeClr>
                </a:solidFill>
                <a:highlight>
                  <a:srgbClr val="FFFF00"/>
                </a:highlight>
                <a:latin typeface="標楷體" panose="03000509000000000000" pitchFamily="65" charset="-120"/>
                <a:ea typeface="標楷體" panose="03000509000000000000" pitchFamily="65" charset="-120"/>
                <a:cs typeface="Arial"/>
              </a:rPr>
              <a:t>照片</a:t>
            </a:r>
          </a:p>
          <a:p>
            <a:pPr>
              <a:lnSpc>
                <a:spcPct val="100000"/>
              </a:lnSpc>
              <a:spcAft>
                <a:spcPts val="0"/>
              </a:spcAft>
              <a:defRPr/>
            </a:pP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	</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 </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隨機挑選照片並做</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a:t>
            </a:r>
            <a:r>
              <a:rPr lang="zh-TW" altLang="en-US" b="1" dirty="0">
                <a:solidFill>
                  <a:schemeClr val="tx1">
                    <a:lumMod val="75000"/>
                  </a:schemeClr>
                </a:solidFill>
                <a:highlight>
                  <a:srgbClr val="FFFF00"/>
                </a:highlight>
                <a:latin typeface="標楷體" panose="03000509000000000000" pitchFamily="65" charset="-120"/>
                <a:ea typeface="標楷體" panose="03000509000000000000" pitchFamily="65" charset="-120"/>
                <a:cs typeface="Arial"/>
              </a:rPr>
              <a:t>隨機遮罩</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 </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 "</a:t>
            </a:r>
            <a:r>
              <a:rPr lang="zh-TW" altLang="en-US" b="1" dirty="0">
                <a:solidFill>
                  <a:schemeClr val="tx1">
                    <a:lumMod val="75000"/>
                  </a:schemeClr>
                </a:solidFill>
                <a:highlight>
                  <a:srgbClr val="FFFF00"/>
                </a:highlight>
                <a:latin typeface="標楷體" panose="03000509000000000000" pitchFamily="65" charset="-120"/>
                <a:ea typeface="標楷體" panose="03000509000000000000" pitchFamily="65" charset="-120"/>
                <a:cs typeface="Arial"/>
              </a:rPr>
              <a:t>旋轉</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 </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 "</a:t>
            </a:r>
            <a:r>
              <a:rPr lang="zh-TW" altLang="en-US" b="1" dirty="0">
                <a:solidFill>
                  <a:schemeClr val="tx1">
                    <a:lumMod val="75000"/>
                  </a:schemeClr>
                </a:solidFill>
                <a:highlight>
                  <a:srgbClr val="FFFF00"/>
                </a:highlight>
                <a:latin typeface="標楷體" panose="03000509000000000000" pitchFamily="65" charset="-120"/>
                <a:ea typeface="標楷體" panose="03000509000000000000" pitchFamily="65" charset="-120"/>
                <a:cs typeface="Arial"/>
              </a:rPr>
              <a:t>縮放</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 </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 "</a:t>
            </a:r>
            <a:r>
              <a:rPr lang="zh-TW" altLang="en-US" b="1" dirty="0">
                <a:solidFill>
                  <a:schemeClr val="tx1">
                    <a:lumMod val="75000"/>
                  </a:schemeClr>
                </a:solidFill>
                <a:highlight>
                  <a:srgbClr val="FFFF00"/>
                </a:highlight>
                <a:latin typeface="標楷體" panose="03000509000000000000" pitchFamily="65" charset="-120"/>
                <a:ea typeface="標楷體" panose="03000509000000000000" pitchFamily="65" charset="-120"/>
                <a:cs typeface="Arial"/>
              </a:rPr>
              <a:t>隨機雜訊</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a:t>
            </a:r>
          </a:p>
          <a:p>
            <a:pPr>
              <a:lnSpc>
                <a:spcPct val="100000"/>
              </a:lnSpc>
              <a:spcAft>
                <a:spcPts val="0"/>
              </a:spcAft>
              <a:defRPr/>
            </a:pPr>
            <a:endParaRPr lang="en-US" altLang="zh-TW" b="1" dirty="0">
              <a:solidFill>
                <a:schemeClr val="tx1">
                  <a:lumMod val="75000"/>
                </a:schemeClr>
              </a:solidFill>
              <a:latin typeface="標楷體" panose="03000509000000000000" pitchFamily="65" charset="-120"/>
              <a:ea typeface="標楷體" panose="03000509000000000000" pitchFamily="65" charset="-120"/>
              <a:cs typeface="Arial"/>
            </a:endParaRPr>
          </a:p>
          <a:p>
            <a:pPr>
              <a:lnSpc>
                <a:spcPct val="100000"/>
              </a:lnSpc>
              <a:spcAft>
                <a:spcPts val="0"/>
              </a:spcAft>
              <a:defRPr/>
            </a:pPr>
            <a:endParaRPr lang="en-US" altLang="zh-TW" b="1" dirty="0">
              <a:solidFill>
                <a:schemeClr val="tx1">
                  <a:lumMod val="75000"/>
                </a:schemeClr>
              </a:solidFill>
              <a:latin typeface="標楷體" panose="03000509000000000000" pitchFamily="65" charset="-120"/>
              <a:ea typeface="標楷體" panose="03000509000000000000" pitchFamily="65" charset="-120"/>
              <a:cs typeface="Arial"/>
            </a:endParaRPr>
          </a:p>
          <a:p>
            <a:pPr>
              <a:lnSpc>
                <a:spcPct val="100000"/>
              </a:lnSpc>
              <a:spcAft>
                <a:spcPts val="0"/>
              </a:spcAft>
              <a:defRPr/>
            </a:pPr>
            <a:endParaRPr lang="en-US" altLang="zh-TW" b="1" dirty="0">
              <a:solidFill>
                <a:schemeClr val="tx1">
                  <a:lumMod val="75000"/>
                </a:schemeClr>
              </a:solidFill>
              <a:latin typeface="標楷體" panose="03000509000000000000" pitchFamily="65" charset="-120"/>
              <a:ea typeface="標楷體" panose="03000509000000000000" pitchFamily="65" charset="-120"/>
              <a:cs typeface="Arial"/>
            </a:endParaRPr>
          </a:p>
          <a:p>
            <a:pPr>
              <a:lnSpc>
                <a:spcPct val="100000"/>
              </a:lnSpc>
              <a:spcAft>
                <a:spcPts val="0"/>
              </a:spcAft>
              <a:defRPr/>
            </a:pPr>
            <a:endParaRPr lang="en-US" altLang="zh-TW" b="1" dirty="0">
              <a:solidFill>
                <a:schemeClr val="tx1">
                  <a:lumMod val="75000"/>
                </a:schemeClr>
              </a:solidFill>
              <a:latin typeface="標楷體" panose="03000509000000000000" pitchFamily="65" charset="-120"/>
              <a:ea typeface="標楷體" panose="03000509000000000000" pitchFamily="65" charset="-120"/>
              <a:cs typeface="Arial"/>
            </a:endParaRPr>
          </a:p>
          <a:p>
            <a:pPr>
              <a:lnSpc>
                <a:spcPct val="100000"/>
              </a:lnSpc>
              <a:spcAft>
                <a:spcPts val="0"/>
              </a:spcAft>
              <a:defRPr/>
            </a:pP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	</a:t>
            </a:r>
          </a:p>
          <a:p>
            <a:pPr>
              <a:lnSpc>
                <a:spcPct val="100000"/>
              </a:lnSpc>
              <a:spcAft>
                <a:spcPts val="0"/>
              </a:spcAft>
              <a:defRPr/>
            </a:pP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2. </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不同梯次照片顏色的差異會很大</a:t>
            </a:r>
          </a:p>
          <a:p>
            <a:pPr>
              <a:lnSpc>
                <a:spcPct val="100000"/>
              </a:lnSpc>
              <a:spcAft>
                <a:spcPts val="0"/>
              </a:spcAft>
              <a:defRPr/>
            </a:pP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	</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 </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在</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HSV</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色域中，隨機平移</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(15%) </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明度</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(V)</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與飽和度</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a:t>
            </a:r>
            <a:r>
              <a:rPr lang="en-US" altLang="zh-TW" b="1">
                <a:solidFill>
                  <a:schemeClr val="tx1">
                    <a:lumMod val="75000"/>
                  </a:schemeClr>
                </a:solidFill>
                <a:latin typeface="標楷體" panose="03000509000000000000" pitchFamily="65" charset="-120"/>
                <a:ea typeface="標楷體" panose="03000509000000000000" pitchFamily="65" charset="-120"/>
                <a:cs typeface="Arial"/>
              </a:rPr>
              <a:t>S</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a:t>
            </a:r>
            <a:endParaRPr lang="en-US" altLang="zh-CN" b="1" dirty="0">
              <a:solidFill>
                <a:schemeClr val="tx1">
                  <a:lumMod val="75000"/>
                </a:schemeClr>
              </a:solidFill>
              <a:latin typeface="標楷體" panose="03000509000000000000" pitchFamily="65" charset="-120"/>
              <a:ea typeface="標楷體" panose="03000509000000000000" pitchFamily="65" charset="-120"/>
              <a:cs typeface="Arial"/>
            </a:endParaRPr>
          </a:p>
          <a:p>
            <a:pPr marL="0" lvl="1" indent="0">
              <a:lnSpc>
                <a:spcPct val="100000"/>
              </a:lnSpc>
              <a:spcAft>
                <a:spcPts val="0"/>
              </a:spcAft>
              <a:buFont typeface="Arial" panose="020B0604020202020204" pitchFamily="34" charset="0"/>
              <a:buNone/>
              <a:defRPr/>
            </a:pPr>
            <a:endParaRPr lang="en-US" altLang="zh-CN" sz="900" dirty="0">
              <a:solidFill>
                <a:schemeClr val="tx1">
                  <a:lumMod val="75000"/>
                </a:schemeClr>
              </a:solidFill>
            </a:endParaRPr>
          </a:p>
          <a:p>
            <a:pPr marL="0" lvl="1" indent="0">
              <a:lnSpc>
                <a:spcPct val="100000"/>
              </a:lnSpc>
              <a:spcAft>
                <a:spcPts val="0"/>
              </a:spcAft>
              <a:buNone/>
              <a:defRPr/>
            </a:pPr>
            <a:endParaRPr lang="en-US" altLang="zh-CN" sz="900" dirty="0">
              <a:solidFill>
                <a:schemeClr val="tx1">
                  <a:lumMod val="75000"/>
                </a:schemeClr>
              </a:solidFill>
            </a:endParaRPr>
          </a:p>
          <a:p>
            <a:pPr marL="236537" lvl="2" indent="0">
              <a:lnSpc>
                <a:spcPct val="100000"/>
              </a:lnSpc>
              <a:spcAft>
                <a:spcPts val="0"/>
              </a:spcAft>
              <a:buNone/>
              <a:defRPr/>
            </a:pPr>
            <a:endParaRPr lang="en-US" sz="1000" dirty="0">
              <a:solidFill>
                <a:schemeClr val="tx1">
                  <a:lumMod val="75000"/>
                </a:schemeClr>
              </a:solidFill>
              <a:cs typeface="Arial"/>
            </a:endParaRPr>
          </a:p>
        </p:txBody>
      </p:sp>
      <p:pic>
        <p:nvPicPr>
          <p:cNvPr id="1026" name="Picture 2" descr="https://i.imgur.com/mMNh5sh.png">
            <a:extLst>
              <a:ext uri="{FF2B5EF4-FFF2-40B4-BE49-F238E27FC236}">
                <a16:creationId xmlns:a16="http://schemas.microsoft.com/office/drawing/2014/main" id="{62B97715-78E5-450F-959B-DF47DD6FAD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56219" y="2030388"/>
            <a:ext cx="3343275" cy="2400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1168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1A06AF-9CB0-164A-BB35-310B0E4172DA}"/>
              </a:ext>
            </a:extLst>
          </p:cNvPr>
          <p:cNvSpPr>
            <a:spLocks noGrp="1"/>
          </p:cNvSpPr>
          <p:nvPr>
            <p:ph type="sldNum" sz="quarter" idx="4"/>
          </p:nvPr>
        </p:nvSpPr>
        <p:spPr/>
        <p:txBody>
          <a:bodyPr/>
          <a:lstStyle/>
          <a:p>
            <a:fld id="{CA431686-8DE2-9B43-980D-29AE692D7900}" type="slidenum">
              <a:rPr lang="en-US" smtClean="0"/>
              <a:pPr/>
              <a:t>3</a:t>
            </a:fld>
            <a:endParaRPr lang="en-US"/>
          </a:p>
        </p:txBody>
      </p:sp>
      <p:cxnSp>
        <p:nvCxnSpPr>
          <p:cNvPr id="45" name="Straight Connector 3">
            <a:extLst>
              <a:ext uri="{FF2B5EF4-FFF2-40B4-BE49-F238E27FC236}">
                <a16:creationId xmlns:a16="http://schemas.microsoft.com/office/drawing/2014/main" id="{99A9E5F4-A067-4D62-A85F-B07296657C03}"/>
              </a:ext>
            </a:extLst>
          </p:cNvPr>
          <p:cNvCxnSpPr>
            <a:cxnSpLocks noChangeShapeType="1"/>
          </p:cNvCxnSpPr>
          <p:nvPr/>
        </p:nvCxnSpPr>
        <p:spPr bwMode="auto">
          <a:xfrm>
            <a:off x="196235" y="651797"/>
            <a:ext cx="12010768" cy="0"/>
          </a:xfrm>
          <a:prstGeom prst="line">
            <a:avLst/>
          </a:prstGeom>
          <a:noFill/>
          <a:ln w="9525" algn="ctr">
            <a:solidFill>
              <a:schemeClr val="tx1"/>
            </a:solidFill>
            <a:round/>
            <a:headEnd/>
            <a:tailEnd/>
          </a:ln>
        </p:spPr>
      </p:cxnSp>
      <p:sp>
        <p:nvSpPr>
          <p:cNvPr id="46" name="TextBox 4">
            <a:extLst>
              <a:ext uri="{FF2B5EF4-FFF2-40B4-BE49-F238E27FC236}">
                <a16:creationId xmlns:a16="http://schemas.microsoft.com/office/drawing/2014/main" id="{A56346B6-9A0C-46CE-AB80-5963ED9530DE}"/>
              </a:ext>
            </a:extLst>
          </p:cNvPr>
          <p:cNvSpPr txBox="1">
            <a:spLocks noChangeArrowheads="1"/>
          </p:cNvSpPr>
          <p:nvPr/>
        </p:nvSpPr>
        <p:spPr bwMode="auto">
          <a:xfrm>
            <a:off x="7798478" y="176482"/>
            <a:ext cx="2882920" cy="461665"/>
          </a:xfrm>
          <a:prstGeom prst="rect">
            <a:avLst/>
          </a:prstGeom>
          <a:noFill/>
          <a:ln w="9525">
            <a:noFill/>
            <a:miter lim="800000"/>
            <a:headEnd/>
            <a:tailEnd/>
          </a:ln>
        </p:spPr>
        <p:txBody>
          <a:bodyPr wrap="square">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lumMod val="50000"/>
                  </a:srgbClr>
                </a:solidFill>
                <a:effectLst/>
                <a:uLnTx/>
                <a:uFillTx/>
                <a:latin typeface="Arial"/>
                <a:ea typeface="ＭＳ Ｐゴシック" pitchFamily="34" charset="-128"/>
                <a:cs typeface="Arial"/>
              </a:rPr>
              <a:t>Automation Manufacturing Technology  </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lumMod val="50000"/>
                  </a:srgbClr>
                </a:solidFill>
                <a:effectLst/>
                <a:uLnTx/>
                <a:uFillTx/>
                <a:latin typeface="Arial"/>
                <a:ea typeface="ＭＳ Ｐゴシック" pitchFamily="34" charset="-128"/>
                <a:cs typeface="Arial"/>
              </a:rPr>
              <a:t>BU: Automotive Hermosillo</a:t>
            </a:r>
            <a:endParaRPr kumimoji="0" lang="en-US" altLang="zh-CN" sz="1200" b="0" i="0" u="none" strike="noStrike" kern="1200" cap="none" spc="0" normalizeH="0" baseline="0" noProof="0">
              <a:ln>
                <a:noFill/>
              </a:ln>
              <a:solidFill>
                <a:srgbClr val="FFFFFF">
                  <a:lumMod val="50000"/>
                </a:srgbClr>
              </a:solidFill>
              <a:effectLst/>
              <a:uLnTx/>
              <a:uFillTx/>
              <a:latin typeface="Arial"/>
              <a:ea typeface="ＭＳ Ｐゴシック" pitchFamily="34" charset="-128"/>
              <a:cs typeface="Arial"/>
            </a:endParaRPr>
          </a:p>
        </p:txBody>
      </p:sp>
      <p:cxnSp>
        <p:nvCxnSpPr>
          <p:cNvPr id="47" name="Straight Connector 10">
            <a:extLst>
              <a:ext uri="{FF2B5EF4-FFF2-40B4-BE49-F238E27FC236}">
                <a16:creationId xmlns:a16="http://schemas.microsoft.com/office/drawing/2014/main" id="{7280DF4F-2B62-489B-B9BA-3A2B2C781CC8}"/>
              </a:ext>
            </a:extLst>
          </p:cNvPr>
          <p:cNvCxnSpPr>
            <a:cxnSpLocks noChangeShapeType="1"/>
          </p:cNvCxnSpPr>
          <p:nvPr/>
        </p:nvCxnSpPr>
        <p:spPr bwMode="auto">
          <a:xfrm>
            <a:off x="196235" y="2692641"/>
            <a:ext cx="12010768" cy="28809"/>
          </a:xfrm>
          <a:prstGeom prst="line">
            <a:avLst/>
          </a:prstGeom>
          <a:noFill/>
          <a:ln w="9525" algn="ctr">
            <a:solidFill>
              <a:schemeClr val="tx1"/>
            </a:solidFill>
            <a:round/>
            <a:headEnd/>
            <a:tailEnd/>
          </a:ln>
        </p:spPr>
      </p:cxnSp>
      <p:sp>
        <p:nvSpPr>
          <p:cNvPr id="73" name="TextBox 16">
            <a:extLst>
              <a:ext uri="{FF2B5EF4-FFF2-40B4-BE49-F238E27FC236}">
                <a16:creationId xmlns:a16="http://schemas.microsoft.com/office/drawing/2014/main" id="{DEC2C59F-0A5F-4D08-A263-5A8766E3FED6}"/>
              </a:ext>
            </a:extLst>
          </p:cNvPr>
          <p:cNvSpPr txBox="1">
            <a:spLocks noChangeArrowheads="1"/>
          </p:cNvSpPr>
          <p:nvPr/>
        </p:nvSpPr>
        <p:spPr bwMode="auto">
          <a:xfrm>
            <a:off x="8288140" y="2556097"/>
            <a:ext cx="404752" cy="261610"/>
          </a:xfrm>
          <a:prstGeom prst="rect">
            <a:avLst/>
          </a:prstGeom>
          <a:noFill/>
          <a:ln w="9525">
            <a:noFill/>
            <a:miter lim="800000"/>
            <a:headEnd/>
            <a:tailEnd/>
          </a:ln>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bg1"/>
                </a:solidFill>
                <a:effectLst/>
                <a:uLnTx/>
                <a:uFillTx/>
                <a:latin typeface="Arial"/>
                <a:ea typeface="ＭＳ Ｐゴシック" pitchFamily="34" charset="-128"/>
                <a:cs typeface="Arial"/>
              </a:rPr>
              <a:t>G2</a:t>
            </a:r>
          </a:p>
        </p:txBody>
      </p:sp>
      <p:sp>
        <p:nvSpPr>
          <p:cNvPr id="84" name="Rectangle 3">
            <a:extLst>
              <a:ext uri="{FF2B5EF4-FFF2-40B4-BE49-F238E27FC236}">
                <a16:creationId xmlns:a16="http://schemas.microsoft.com/office/drawing/2014/main" id="{017892C5-4EBB-4891-BFE6-0D22987E6F2C}"/>
              </a:ext>
            </a:extLst>
          </p:cNvPr>
          <p:cNvSpPr txBox="1">
            <a:spLocks noChangeArrowheads="1"/>
          </p:cNvSpPr>
          <p:nvPr/>
        </p:nvSpPr>
        <p:spPr>
          <a:xfrm>
            <a:off x="168190" y="749534"/>
            <a:ext cx="11505795" cy="3357143"/>
          </a:xfrm>
          <a:prstGeom prst="rect">
            <a:avLst/>
          </a:prstGeom>
        </p:spPr>
        <p:txBody>
          <a:bodyPr vert="horz" lIns="91440" tIns="45720" rIns="91440" bIns="45720" rtlCol="0" anchor="t">
            <a:noAutofit/>
          </a:bodyPr>
          <a:lstStyle>
            <a:lvl1pPr marL="0" indent="0" algn="l" defTabSz="914400" rtl="0" eaLnBrk="1" latinLnBrk="0" hangingPunct="1">
              <a:lnSpc>
                <a:spcPct val="110000"/>
              </a:lnSpc>
              <a:spcBef>
                <a:spcPts val="0"/>
              </a:spcBef>
              <a:spcAft>
                <a:spcPts val="800"/>
              </a:spcAft>
              <a:buFont typeface="Arial" panose="020B0604020202020204" pitchFamily="34" charset="0"/>
              <a:buNone/>
              <a:defRPr sz="1800" kern="1200">
                <a:solidFill>
                  <a:schemeClr val="tx2"/>
                </a:solidFill>
                <a:latin typeface="+mn-lt"/>
                <a:ea typeface="+mn-ea"/>
                <a:cs typeface="+mn-cs"/>
              </a:defRPr>
            </a:lvl1pPr>
            <a:lvl2pPr marL="452438" indent="-228600" algn="l" defTabSz="914400" rtl="0" eaLnBrk="1" latinLnBrk="0" hangingPunct="1">
              <a:lnSpc>
                <a:spcPct val="110000"/>
              </a:lnSpc>
              <a:spcBef>
                <a:spcPts val="0"/>
              </a:spcBef>
              <a:spcAft>
                <a:spcPts val="800"/>
              </a:spcAft>
              <a:buFont typeface="Arial" panose="020B0604020202020204" pitchFamily="34" charset="0"/>
              <a:buChar char="•"/>
              <a:defRPr sz="1600" kern="1200">
                <a:solidFill>
                  <a:schemeClr val="tx2"/>
                </a:solidFill>
                <a:latin typeface="+mn-lt"/>
                <a:ea typeface="+mn-ea"/>
                <a:cs typeface="+mn-cs"/>
              </a:defRPr>
            </a:lvl2pPr>
            <a:lvl3pPr marL="688975" indent="-228600" algn="l" defTabSz="914400" rtl="0" eaLnBrk="1" latinLnBrk="0" hangingPunct="1">
              <a:lnSpc>
                <a:spcPct val="110000"/>
              </a:lnSpc>
              <a:spcBef>
                <a:spcPts val="0"/>
              </a:spcBef>
              <a:spcAft>
                <a:spcPts val="800"/>
              </a:spcAft>
              <a:buFont typeface="Arial" panose="020B0604020202020204" pitchFamily="34" charset="0"/>
              <a:buChar char="•"/>
              <a:defRPr sz="1400" kern="1200">
                <a:solidFill>
                  <a:schemeClr val="tx2"/>
                </a:solidFill>
                <a:latin typeface="+mn-lt"/>
                <a:ea typeface="+mn-ea"/>
                <a:cs typeface="+mn-cs"/>
              </a:defRPr>
            </a:lvl3pPr>
            <a:lvl4pPr marL="914400" indent="-228600" algn="l" defTabSz="914400" rtl="0" eaLnBrk="1" latinLnBrk="0" hangingPunct="1">
              <a:lnSpc>
                <a:spcPct val="110000"/>
              </a:lnSpc>
              <a:spcBef>
                <a:spcPts val="0"/>
              </a:spcBef>
              <a:spcAft>
                <a:spcPts val="800"/>
              </a:spcAft>
              <a:buFont typeface="Arial" panose="020B0604020202020204" pitchFamily="34" charset="0"/>
              <a:buChar char="•"/>
              <a:defRPr sz="1200" kern="1200">
                <a:solidFill>
                  <a:schemeClr val="tx2"/>
                </a:solidFill>
                <a:latin typeface="+mn-lt"/>
                <a:ea typeface="+mn-ea"/>
                <a:cs typeface="+mn-cs"/>
              </a:defRPr>
            </a:lvl4pPr>
            <a:lvl5pPr marL="1139825" indent="-228600" algn="l" defTabSz="914400" rtl="0" eaLnBrk="1" latinLnBrk="0" hangingPunct="1">
              <a:lnSpc>
                <a:spcPct val="110000"/>
              </a:lnSpc>
              <a:spcBef>
                <a:spcPts val="0"/>
              </a:spcBef>
              <a:spcAft>
                <a:spcPts val="800"/>
              </a:spcAft>
              <a:buFont typeface="Arial" panose="020B0604020202020204" pitchFamily="34" charset="0"/>
              <a:buChar char="•"/>
              <a:defRPr sz="1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Aft>
                <a:spcPts val="0"/>
              </a:spcAft>
              <a:defRPr/>
            </a:pPr>
            <a:r>
              <a:rPr lang="en-US" altLang="zh-CN" sz="2400" b="1" dirty="0">
                <a:solidFill>
                  <a:schemeClr val="tx1">
                    <a:lumMod val="75000"/>
                  </a:schemeClr>
                </a:solidFill>
              </a:rPr>
              <a:t>Problem Statement:(</a:t>
            </a:r>
            <a:r>
              <a:rPr lang="zh-TW" altLang="en-US" sz="2400" b="1" dirty="0">
                <a:solidFill>
                  <a:schemeClr val="tx1">
                    <a:lumMod val="75000"/>
                  </a:schemeClr>
                </a:solidFill>
              </a:rPr>
              <a:t>訓練資料前處理與增強</a:t>
            </a:r>
            <a:r>
              <a:rPr lang="en-US" altLang="zh-TW" sz="2400" b="1" dirty="0">
                <a:solidFill>
                  <a:schemeClr val="tx1">
                    <a:lumMod val="75000"/>
                  </a:schemeClr>
                </a:solidFill>
              </a:rPr>
              <a:t>)</a:t>
            </a:r>
            <a:endParaRPr lang="en-US" altLang="zh-CN" sz="2400" b="1" dirty="0">
              <a:solidFill>
                <a:schemeClr val="tx1">
                  <a:lumMod val="75000"/>
                </a:schemeClr>
              </a:solidFill>
            </a:endParaRPr>
          </a:p>
          <a:p>
            <a:pPr>
              <a:lnSpc>
                <a:spcPct val="100000"/>
              </a:lnSpc>
              <a:spcAft>
                <a:spcPts val="0"/>
              </a:spcAft>
              <a:defRPr/>
            </a:pPr>
            <a:r>
              <a:rPr lang="en-US" altLang="zh-CN" sz="2400" dirty="0">
                <a:solidFill>
                  <a:schemeClr val="tx1">
                    <a:lumMod val="75000"/>
                  </a:schemeClr>
                </a:solidFill>
                <a:latin typeface="標楷體" panose="03000509000000000000" pitchFamily="65" charset="-120"/>
                <a:ea typeface="標楷體" panose="03000509000000000000" pitchFamily="65" charset="-120"/>
              </a:rPr>
              <a:t>1. </a:t>
            </a:r>
            <a:r>
              <a:rPr lang="zh-CN" altLang="en-US" sz="2400" dirty="0">
                <a:solidFill>
                  <a:schemeClr val="tx1">
                    <a:lumMod val="75000"/>
                  </a:schemeClr>
                </a:solidFill>
                <a:latin typeface="標楷體" panose="03000509000000000000" pitchFamily="65" charset="-120"/>
                <a:ea typeface="標楷體" panose="03000509000000000000" pitchFamily="65" charset="-120"/>
              </a:rPr>
              <a:t>当图片数量较多的时候，比如有了几千张之后，训练速度会变慢，能否从几千张照片中间清洗出来那些对于后续训练有直接帮助的图片？</a:t>
            </a:r>
          </a:p>
          <a:p>
            <a:pPr>
              <a:lnSpc>
                <a:spcPct val="100000"/>
              </a:lnSpc>
              <a:spcAft>
                <a:spcPts val="0"/>
              </a:spcAft>
              <a:defRPr/>
            </a:pPr>
            <a:r>
              <a:rPr lang="en-US" altLang="zh-CN" sz="2400" dirty="0">
                <a:solidFill>
                  <a:schemeClr val="tx1">
                    <a:lumMod val="75000"/>
                  </a:schemeClr>
                </a:solidFill>
                <a:latin typeface="標楷體" panose="03000509000000000000" pitchFamily="65" charset="-120"/>
                <a:ea typeface="標楷體" panose="03000509000000000000" pitchFamily="65" charset="-120"/>
              </a:rPr>
              <a:t>2. </a:t>
            </a:r>
            <a:r>
              <a:rPr lang="zh-CN" altLang="en-US" sz="2400" dirty="0">
                <a:solidFill>
                  <a:schemeClr val="tx1">
                    <a:lumMod val="75000"/>
                  </a:schemeClr>
                </a:solidFill>
                <a:latin typeface="標楷體" panose="03000509000000000000" pitchFamily="65" charset="-120"/>
                <a:ea typeface="標楷體" panose="03000509000000000000" pitchFamily="65" charset="-120"/>
              </a:rPr>
              <a:t>当模型基于已有照片经过多轮次训练后，再增加新的照片，训练精度没有任何提升</a:t>
            </a:r>
            <a:endParaRPr lang="en-US" altLang="zh-CN" sz="900" dirty="0">
              <a:solidFill>
                <a:schemeClr val="tx1">
                  <a:lumMod val="75000"/>
                </a:schemeClr>
              </a:solidFill>
            </a:endParaRPr>
          </a:p>
          <a:p>
            <a:pPr marL="0" lvl="1" indent="0">
              <a:lnSpc>
                <a:spcPct val="100000"/>
              </a:lnSpc>
              <a:spcAft>
                <a:spcPts val="0"/>
              </a:spcAft>
              <a:buNone/>
              <a:defRPr/>
            </a:pPr>
            <a:endParaRPr lang="en-US" altLang="zh-CN" sz="900" dirty="0">
              <a:solidFill>
                <a:schemeClr val="tx1">
                  <a:lumMod val="75000"/>
                </a:schemeClr>
              </a:solidFill>
            </a:endParaRPr>
          </a:p>
          <a:p>
            <a:pPr marL="236537" lvl="2" indent="0">
              <a:lnSpc>
                <a:spcPct val="100000"/>
              </a:lnSpc>
              <a:spcAft>
                <a:spcPts val="0"/>
              </a:spcAft>
              <a:buNone/>
              <a:defRPr/>
            </a:pPr>
            <a:endParaRPr lang="en-US" sz="1000" dirty="0">
              <a:solidFill>
                <a:schemeClr val="tx1">
                  <a:lumMod val="75000"/>
                </a:schemeClr>
              </a:solidFill>
              <a:cs typeface="Arial"/>
            </a:endParaRPr>
          </a:p>
        </p:txBody>
      </p:sp>
      <p:sp>
        <p:nvSpPr>
          <p:cNvPr id="96" name="TextBox 3">
            <a:extLst>
              <a:ext uri="{FF2B5EF4-FFF2-40B4-BE49-F238E27FC236}">
                <a16:creationId xmlns:a16="http://schemas.microsoft.com/office/drawing/2014/main" id="{CA940521-976E-4DCC-A547-59138A6187F4}"/>
              </a:ext>
            </a:extLst>
          </p:cNvPr>
          <p:cNvSpPr txBox="1"/>
          <p:nvPr/>
        </p:nvSpPr>
        <p:spPr>
          <a:xfrm rot="19971877">
            <a:off x="424743" y="2577163"/>
            <a:ext cx="2715076"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000">
                <a:solidFill>
                  <a:schemeClr val="bg1">
                    <a:alpha val="50000"/>
                  </a:schemeClr>
                </a:solidFill>
              </a:rPr>
              <a:t>Automation Manufacturing Technology</a:t>
            </a:r>
            <a:endParaRPr lang="zh-CN" altLang="en-US" sz="1000">
              <a:solidFill>
                <a:schemeClr val="bg1">
                  <a:alpha val="50000"/>
                </a:schemeClr>
              </a:solidFill>
            </a:endParaRPr>
          </a:p>
        </p:txBody>
      </p:sp>
      <p:sp>
        <p:nvSpPr>
          <p:cNvPr id="85" name="TextBox 3">
            <a:extLst>
              <a:ext uri="{FF2B5EF4-FFF2-40B4-BE49-F238E27FC236}">
                <a16:creationId xmlns:a16="http://schemas.microsoft.com/office/drawing/2014/main" id="{840F7779-7C53-4224-99B4-6D7A947FDB7D}"/>
              </a:ext>
            </a:extLst>
          </p:cNvPr>
          <p:cNvSpPr txBox="1"/>
          <p:nvPr/>
        </p:nvSpPr>
        <p:spPr>
          <a:xfrm rot="19971877">
            <a:off x="244568" y="2192488"/>
            <a:ext cx="2715076"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000" dirty="0">
                <a:solidFill>
                  <a:schemeClr val="bg1">
                    <a:alpha val="50000"/>
                  </a:schemeClr>
                </a:solidFill>
              </a:rPr>
              <a:t>Automation Manufacturing Technology</a:t>
            </a:r>
            <a:endParaRPr lang="zh-CN" altLang="en-US" sz="1000" dirty="0">
              <a:solidFill>
                <a:schemeClr val="bg1">
                  <a:alpha val="50000"/>
                </a:schemeClr>
              </a:solidFill>
            </a:endParaRPr>
          </a:p>
        </p:txBody>
      </p:sp>
      <p:sp>
        <p:nvSpPr>
          <p:cNvPr id="88" name="Rectangle 2">
            <a:extLst>
              <a:ext uri="{FF2B5EF4-FFF2-40B4-BE49-F238E27FC236}">
                <a16:creationId xmlns:a16="http://schemas.microsoft.com/office/drawing/2014/main" id="{8BC4AC58-B6B8-4426-99AE-BCA4FB4F25B5}"/>
              </a:ext>
            </a:extLst>
          </p:cNvPr>
          <p:cNvSpPr txBox="1">
            <a:spLocks noChangeArrowheads="1"/>
          </p:cNvSpPr>
          <p:nvPr/>
        </p:nvSpPr>
        <p:spPr>
          <a:xfrm>
            <a:off x="163983" y="286341"/>
            <a:ext cx="7447588" cy="304416"/>
          </a:xfrm>
          <a:prstGeom prst="rect">
            <a:avLst/>
          </a:prstGeom>
        </p:spPr>
        <p:txBody>
          <a:bodyPr vert="horz" lIns="0" tIns="0" rIns="0" bIns="0" rtlCol="0" anchor="t">
            <a:noAutofit/>
          </a:bodyPr>
          <a:lst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a:lstStyle>
          <a:p>
            <a:pPr>
              <a:lnSpc>
                <a:spcPct val="70000"/>
              </a:lnSpc>
            </a:pPr>
            <a:r>
              <a:rPr lang="en-US" sz="2400" dirty="0">
                <a:ea typeface="+mj-lt"/>
                <a:cs typeface="+mj-lt"/>
              </a:rPr>
              <a:t>TE AI CUP 2022</a:t>
            </a:r>
            <a:endParaRPr lang="en-US" altLang="zh-CN" sz="2400" dirty="0">
              <a:ea typeface="ＭＳ Ｐゴシック" pitchFamily="34" charset="-128"/>
              <a:cs typeface="Arial"/>
            </a:endParaRPr>
          </a:p>
          <a:p>
            <a:pPr>
              <a:lnSpc>
                <a:spcPct val="70000"/>
              </a:lnSpc>
            </a:pPr>
            <a:endParaRPr lang="en-US" sz="2400" dirty="0">
              <a:cs typeface="Arial"/>
            </a:endParaRPr>
          </a:p>
        </p:txBody>
      </p:sp>
      <p:sp>
        <p:nvSpPr>
          <p:cNvPr id="111" name="TextBox 16">
            <a:extLst>
              <a:ext uri="{FF2B5EF4-FFF2-40B4-BE49-F238E27FC236}">
                <a16:creationId xmlns:a16="http://schemas.microsoft.com/office/drawing/2014/main" id="{09AB11AF-6E59-4E94-9786-BB45BB21A201}"/>
              </a:ext>
            </a:extLst>
          </p:cNvPr>
          <p:cNvSpPr txBox="1">
            <a:spLocks noChangeArrowheads="1"/>
          </p:cNvSpPr>
          <p:nvPr/>
        </p:nvSpPr>
        <p:spPr bwMode="auto">
          <a:xfrm>
            <a:off x="6999302" y="4034996"/>
            <a:ext cx="404752" cy="261610"/>
          </a:xfrm>
          <a:prstGeom prst="rect">
            <a:avLst/>
          </a:prstGeom>
          <a:noFill/>
          <a:ln w="9525">
            <a:noFill/>
            <a:miter lim="800000"/>
            <a:headEnd/>
            <a:tailEnd/>
          </a:ln>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bg1"/>
                </a:solidFill>
                <a:effectLst/>
                <a:uLnTx/>
                <a:uFillTx/>
                <a:latin typeface="Arial"/>
                <a:ea typeface="ＭＳ Ｐゴシック" pitchFamily="34" charset="-128"/>
                <a:cs typeface="Arial"/>
              </a:rPr>
              <a:t>G2</a:t>
            </a:r>
          </a:p>
        </p:txBody>
      </p:sp>
      <p:pic>
        <p:nvPicPr>
          <p:cNvPr id="75" name="Picture 6" descr="Instituto Tecnológico de Hermosillo">
            <a:extLst>
              <a:ext uri="{FF2B5EF4-FFF2-40B4-BE49-F238E27FC236}">
                <a16:creationId xmlns:a16="http://schemas.microsoft.com/office/drawing/2014/main" id="{89F07B85-FE2B-4CA3-8E5F-47735AA18DE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353315" y="6108466"/>
            <a:ext cx="533511" cy="540688"/>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3">
            <a:extLst>
              <a:ext uri="{FF2B5EF4-FFF2-40B4-BE49-F238E27FC236}">
                <a16:creationId xmlns:a16="http://schemas.microsoft.com/office/drawing/2014/main" id="{A048AE11-7AF4-4391-AE8E-9348143E19BF}"/>
              </a:ext>
            </a:extLst>
          </p:cNvPr>
          <p:cNvSpPr txBox="1">
            <a:spLocks noChangeArrowheads="1"/>
          </p:cNvSpPr>
          <p:nvPr/>
        </p:nvSpPr>
        <p:spPr>
          <a:xfrm>
            <a:off x="163983" y="2769586"/>
            <a:ext cx="11189332" cy="3357143"/>
          </a:xfrm>
          <a:prstGeom prst="rect">
            <a:avLst/>
          </a:prstGeom>
        </p:spPr>
        <p:txBody>
          <a:bodyPr vert="horz" lIns="91440" tIns="45720" rIns="91440" bIns="45720" rtlCol="0" anchor="t">
            <a:noAutofit/>
          </a:bodyPr>
          <a:lstStyle>
            <a:lvl1pPr marL="0" indent="0" algn="l" defTabSz="914400" rtl="0" eaLnBrk="1" latinLnBrk="0" hangingPunct="1">
              <a:lnSpc>
                <a:spcPct val="110000"/>
              </a:lnSpc>
              <a:spcBef>
                <a:spcPts val="0"/>
              </a:spcBef>
              <a:spcAft>
                <a:spcPts val="800"/>
              </a:spcAft>
              <a:buFont typeface="Arial" panose="020B0604020202020204" pitchFamily="34" charset="0"/>
              <a:buNone/>
              <a:defRPr sz="1800" kern="1200">
                <a:solidFill>
                  <a:schemeClr val="tx2"/>
                </a:solidFill>
                <a:latin typeface="+mn-lt"/>
                <a:ea typeface="+mn-ea"/>
                <a:cs typeface="+mn-cs"/>
              </a:defRPr>
            </a:lvl1pPr>
            <a:lvl2pPr marL="452438" indent="-228600" algn="l" defTabSz="914400" rtl="0" eaLnBrk="1" latinLnBrk="0" hangingPunct="1">
              <a:lnSpc>
                <a:spcPct val="110000"/>
              </a:lnSpc>
              <a:spcBef>
                <a:spcPts val="0"/>
              </a:spcBef>
              <a:spcAft>
                <a:spcPts val="800"/>
              </a:spcAft>
              <a:buFont typeface="Arial" panose="020B0604020202020204" pitchFamily="34" charset="0"/>
              <a:buChar char="•"/>
              <a:defRPr sz="1600" kern="1200">
                <a:solidFill>
                  <a:schemeClr val="tx2"/>
                </a:solidFill>
                <a:latin typeface="+mn-lt"/>
                <a:ea typeface="+mn-ea"/>
                <a:cs typeface="+mn-cs"/>
              </a:defRPr>
            </a:lvl2pPr>
            <a:lvl3pPr marL="688975" indent="-228600" algn="l" defTabSz="914400" rtl="0" eaLnBrk="1" latinLnBrk="0" hangingPunct="1">
              <a:lnSpc>
                <a:spcPct val="110000"/>
              </a:lnSpc>
              <a:spcBef>
                <a:spcPts val="0"/>
              </a:spcBef>
              <a:spcAft>
                <a:spcPts val="800"/>
              </a:spcAft>
              <a:buFont typeface="Arial" panose="020B0604020202020204" pitchFamily="34" charset="0"/>
              <a:buChar char="•"/>
              <a:defRPr sz="1400" kern="1200">
                <a:solidFill>
                  <a:schemeClr val="tx2"/>
                </a:solidFill>
                <a:latin typeface="+mn-lt"/>
                <a:ea typeface="+mn-ea"/>
                <a:cs typeface="+mn-cs"/>
              </a:defRPr>
            </a:lvl3pPr>
            <a:lvl4pPr marL="914400" indent="-228600" algn="l" defTabSz="914400" rtl="0" eaLnBrk="1" latinLnBrk="0" hangingPunct="1">
              <a:lnSpc>
                <a:spcPct val="110000"/>
              </a:lnSpc>
              <a:spcBef>
                <a:spcPts val="0"/>
              </a:spcBef>
              <a:spcAft>
                <a:spcPts val="800"/>
              </a:spcAft>
              <a:buFont typeface="Arial" panose="020B0604020202020204" pitchFamily="34" charset="0"/>
              <a:buChar char="•"/>
              <a:defRPr sz="1200" kern="1200">
                <a:solidFill>
                  <a:schemeClr val="tx2"/>
                </a:solidFill>
                <a:latin typeface="+mn-lt"/>
                <a:ea typeface="+mn-ea"/>
                <a:cs typeface="+mn-cs"/>
              </a:defRPr>
            </a:lvl4pPr>
            <a:lvl5pPr marL="1139825" indent="-228600" algn="l" defTabSz="914400" rtl="0" eaLnBrk="1" latinLnBrk="0" hangingPunct="1">
              <a:lnSpc>
                <a:spcPct val="110000"/>
              </a:lnSpc>
              <a:spcBef>
                <a:spcPts val="0"/>
              </a:spcBef>
              <a:spcAft>
                <a:spcPts val="800"/>
              </a:spcAft>
              <a:buFont typeface="Arial" panose="020B0604020202020204" pitchFamily="34" charset="0"/>
              <a:buChar char="•"/>
              <a:defRPr sz="1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Aft>
                <a:spcPts val="0"/>
              </a:spcAft>
              <a:defRPr/>
            </a:pPr>
            <a:r>
              <a:rPr lang="en-US" altLang="zh-CN" sz="2400" b="1" dirty="0">
                <a:solidFill>
                  <a:schemeClr val="tx1">
                    <a:lumMod val="75000"/>
                  </a:schemeClr>
                </a:solidFill>
              </a:rPr>
              <a:t>Approach:</a:t>
            </a:r>
          </a:p>
          <a:p>
            <a:pPr>
              <a:lnSpc>
                <a:spcPct val="100000"/>
              </a:lnSpc>
              <a:spcAft>
                <a:spcPts val="0"/>
              </a:spcAft>
              <a:defRPr/>
            </a:pPr>
            <a:endParaRPr lang="en-US" altLang="zh-TW" b="1" dirty="0">
              <a:solidFill>
                <a:schemeClr val="tx1">
                  <a:lumMod val="75000"/>
                </a:schemeClr>
              </a:solidFill>
              <a:latin typeface="標楷體" panose="03000509000000000000" pitchFamily="65" charset="-120"/>
              <a:ea typeface="標楷體" panose="03000509000000000000" pitchFamily="65" charset="-120"/>
              <a:cs typeface="Arial"/>
            </a:endParaRPr>
          </a:p>
          <a:p>
            <a:pPr>
              <a:lnSpc>
                <a:spcPct val="100000"/>
              </a:lnSpc>
              <a:spcAft>
                <a:spcPts val="0"/>
              </a:spcAft>
              <a:defRPr/>
            </a:pP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利用強化學習</a:t>
            </a:r>
            <a:r>
              <a:rPr lang="en-US" altLang="zh-TW" b="1" dirty="0">
                <a:solidFill>
                  <a:schemeClr val="tx1">
                    <a:lumMod val="75000"/>
                  </a:schemeClr>
                </a:solidFill>
                <a:latin typeface="標楷體" panose="03000509000000000000" pitchFamily="65" charset="-120"/>
                <a:ea typeface="標楷體" panose="03000509000000000000" pitchFamily="65" charset="-120"/>
                <a:cs typeface="Arial"/>
              </a:rPr>
              <a:t>(Reinforcement learning)</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，可以</a:t>
            </a:r>
            <a:r>
              <a:rPr lang="zh-TW" altLang="en-US" b="1" dirty="0">
                <a:solidFill>
                  <a:schemeClr val="tx1">
                    <a:lumMod val="75000"/>
                  </a:schemeClr>
                </a:solidFill>
                <a:highlight>
                  <a:srgbClr val="FFFF00"/>
                </a:highlight>
                <a:latin typeface="標楷體" panose="03000509000000000000" pitchFamily="65" charset="-120"/>
                <a:ea typeface="標楷體" panose="03000509000000000000" pitchFamily="65" charset="-120"/>
                <a:cs typeface="Arial"/>
              </a:rPr>
              <a:t>沿用模型權重</a:t>
            </a:r>
            <a:r>
              <a:rPr lang="zh-TW" altLang="en-US" b="1" dirty="0">
                <a:solidFill>
                  <a:schemeClr val="tx1">
                    <a:lumMod val="75000"/>
                  </a:schemeClr>
                </a:solidFill>
                <a:latin typeface="標楷體" panose="03000509000000000000" pitchFamily="65" charset="-120"/>
                <a:ea typeface="標楷體" panose="03000509000000000000" pitchFamily="65" charset="-120"/>
                <a:cs typeface="Arial"/>
              </a:rPr>
              <a:t>並利用新數據進行增強與權重更新，不需重新訓練並可在每次辨識圖片同時訓練模型。</a:t>
            </a:r>
            <a:endParaRPr lang="en-US" altLang="zh-CN" sz="900" dirty="0">
              <a:solidFill>
                <a:schemeClr val="tx1">
                  <a:lumMod val="75000"/>
                </a:schemeClr>
              </a:solidFill>
            </a:endParaRPr>
          </a:p>
          <a:p>
            <a:pPr marL="0" lvl="1" indent="0">
              <a:lnSpc>
                <a:spcPct val="100000"/>
              </a:lnSpc>
              <a:spcAft>
                <a:spcPts val="0"/>
              </a:spcAft>
              <a:buNone/>
              <a:defRPr/>
            </a:pPr>
            <a:endParaRPr lang="en-US" altLang="zh-CN" sz="900" dirty="0">
              <a:solidFill>
                <a:schemeClr val="tx1">
                  <a:lumMod val="75000"/>
                </a:schemeClr>
              </a:solidFill>
            </a:endParaRPr>
          </a:p>
          <a:p>
            <a:pPr marL="236537" lvl="2" indent="0">
              <a:lnSpc>
                <a:spcPct val="100000"/>
              </a:lnSpc>
              <a:spcAft>
                <a:spcPts val="0"/>
              </a:spcAft>
              <a:buNone/>
              <a:defRPr/>
            </a:pPr>
            <a:endParaRPr lang="en-US" sz="1000" dirty="0">
              <a:solidFill>
                <a:schemeClr val="tx1">
                  <a:lumMod val="75000"/>
                </a:schemeClr>
              </a:solidFill>
              <a:cs typeface="Arial"/>
            </a:endParaRPr>
          </a:p>
        </p:txBody>
      </p:sp>
    </p:spTree>
    <p:extLst>
      <p:ext uri="{BB962C8B-B14F-4D97-AF65-F5344CB8AC3E}">
        <p14:creationId xmlns:p14="http://schemas.microsoft.com/office/powerpoint/2010/main" val="1438377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1A06AF-9CB0-164A-BB35-310B0E4172DA}"/>
              </a:ext>
            </a:extLst>
          </p:cNvPr>
          <p:cNvSpPr>
            <a:spLocks noGrp="1"/>
          </p:cNvSpPr>
          <p:nvPr>
            <p:ph type="sldNum" sz="quarter" idx="4"/>
          </p:nvPr>
        </p:nvSpPr>
        <p:spPr/>
        <p:txBody>
          <a:bodyPr/>
          <a:lstStyle/>
          <a:p>
            <a:fld id="{CA431686-8DE2-9B43-980D-29AE692D7900}" type="slidenum">
              <a:rPr lang="en-US" smtClean="0"/>
              <a:pPr/>
              <a:t>4</a:t>
            </a:fld>
            <a:endParaRPr lang="en-US"/>
          </a:p>
        </p:txBody>
      </p:sp>
      <p:cxnSp>
        <p:nvCxnSpPr>
          <p:cNvPr id="45" name="Straight Connector 3">
            <a:extLst>
              <a:ext uri="{FF2B5EF4-FFF2-40B4-BE49-F238E27FC236}">
                <a16:creationId xmlns:a16="http://schemas.microsoft.com/office/drawing/2014/main" id="{99A9E5F4-A067-4D62-A85F-B07296657C03}"/>
              </a:ext>
            </a:extLst>
          </p:cNvPr>
          <p:cNvCxnSpPr>
            <a:cxnSpLocks noChangeShapeType="1"/>
          </p:cNvCxnSpPr>
          <p:nvPr/>
        </p:nvCxnSpPr>
        <p:spPr bwMode="auto">
          <a:xfrm>
            <a:off x="196235" y="651797"/>
            <a:ext cx="12010768" cy="0"/>
          </a:xfrm>
          <a:prstGeom prst="line">
            <a:avLst/>
          </a:prstGeom>
          <a:noFill/>
          <a:ln w="9525" algn="ctr">
            <a:solidFill>
              <a:schemeClr val="tx1"/>
            </a:solidFill>
            <a:round/>
            <a:headEnd/>
            <a:tailEnd/>
          </a:ln>
        </p:spPr>
      </p:cxnSp>
      <p:sp>
        <p:nvSpPr>
          <p:cNvPr id="46" name="TextBox 4">
            <a:extLst>
              <a:ext uri="{FF2B5EF4-FFF2-40B4-BE49-F238E27FC236}">
                <a16:creationId xmlns:a16="http://schemas.microsoft.com/office/drawing/2014/main" id="{A56346B6-9A0C-46CE-AB80-5963ED9530DE}"/>
              </a:ext>
            </a:extLst>
          </p:cNvPr>
          <p:cNvSpPr txBox="1">
            <a:spLocks noChangeArrowheads="1"/>
          </p:cNvSpPr>
          <p:nvPr/>
        </p:nvSpPr>
        <p:spPr bwMode="auto">
          <a:xfrm>
            <a:off x="7798478" y="176482"/>
            <a:ext cx="2882920" cy="461665"/>
          </a:xfrm>
          <a:prstGeom prst="rect">
            <a:avLst/>
          </a:prstGeom>
          <a:noFill/>
          <a:ln w="9525">
            <a:noFill/>
            <a:miter lim="800000"/>
            <a:headEnd/>
            <a:tailEnd/>
          </a:ln>
        </p:spPr>
        <p:txBody>
          <a:bodyPr wrap="square">
            <a:spAutoFit/>
          </a:body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lumMod val="50000"/>
                  </a:srgbClr>
                </a:solidFill>
                <a:effectLst/>
                <a:uLnTx/>
                <a:uFillTx/>
                <a:latin typeface="Arial"/>
                <a:ea typeface="ＭＳ Ｐゴシック" pitchFamily="34" charset="-128"/>
                <a:cs typeface="Arial"/>
              </a:rPr>
              <a:t>Automation Manufacturing Technology  </a:t>
            </a:r>
          </a:p>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FFFFFF">
                    <a:lumMod val="50000"/>
                  </a:srgbClr>
                </a:solidFill>
                <a:effectLst/>
                <a:uLnTx/>
                <a:uFillTx/>
                <a:latin typeface="Arial"/>
                <a:ea typeface="ＭＳ Ｐゴシック" pitchFamily="34" charset="-128"/>
                <a:cs typeface="Arial"/>
              </a:rPr>
              <a:t>BU: Automotive Hermosillo</a:t>
            </a:r>
            <a:endParaRPr kumimoji="0" lang="en-US" altLang="zh-CN" sz="1200" b="0" i="0" u="none" strike="noStrike" kern="1200" cap="none" spc="0" normalizeH="0" baseline="0" noProof="0">
              <a:ln>
                <a:noFill/>
              </a:ln>
              <a:solidFill>
                <a:srgbClr val="FFFFFF">
                  <a:lumMod val="50000"/>
                </a:srgbClr>
              </a:solidFill>
              <a:effectLst/>
              <a:uLnTx/>
              <a:uFillTx/>
              <a:latin typeface="Arial"/>
              <a:ea typeface="ＭＳ Ｐゴシック" pitchFamily="34" charset="-128"/>
              <a:cs typeface="Arial"/>
            </a:endParaRPr>
          </a:p>
        </p:txBody>
      </p:sp>
      <p:sp>
        <p:nvSpPr>
          <p:cNvPr id="73" name="TextBox 16">
            <a:extLst>
              <a:ext uri="{FF2B5EF4-FFF2-40B4-BE49-F238E27FC236}">
                <a16:creationId xmlns:a16="http://schemas.microsoft.com/office/drawing/2014/main" id="{DEC2C59F-0A5F-4D08-A263-5A8766E3FED6}"/>
              </a:ext>
            </a:extLst>
          </p:cNvPr>
          <p:cNvSpPr txBox="1">
            <a:spLocks noChangeArrowheads="1"/>
          </p:cNvSpPr>
          <p:nvPr/>
        </p:nvSpPr>
        <p:spPr bwMode="auto">
          <a:xfrm>
            <a:off x="8288140" y="2556097"/>
            <a:ext cx="404752" cy="261610"/>
          </a:xfrm>
          <a:prstGeom prst="rect">
            <a:avLst/>
          </a:prstGeom>
          <a:noFill/>
          <a:ln w="9525">
            <a:noFill/>
            <a:miter lim="800000"/>
            <a:headEnd/>
            <a:tailEnd/>
          </a:ln>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bg1"/>
                </a:solidFill>
                <a:effectLst/>
                <a:uLnTx/>
                <a:uFillTx/>
                <a:latin typeface="Arial"/>
                <a:ea typeface="ＭＳ Ｐゴシック" pitchFamily="34" charset="-128"/>
                <a:cs typeface="Arial"/>
              </a:rPr>
              <a:t>G2</a:t>
            </a:r>
          </a:p>
        </p:txBody>
      </p:sp>
      <p:sp>
        <p:nvSpPr>
          <p:cNvPr id="84" name="Rectangle 3">
            <a:extLst>
              <a:ext uri="{FF2B5EF4-FFF2-40B4-BE49-F238E27FC236}">
                <a16:creationId xmlns:a16="http://schemas.microsoft.com/office/drawing/2014/main" id="{017892C5-4EBB-4891-BFE6-0D22987E6F2C}"/>
              </a:ext>
            </a:extLst>
          </p:cNvPr>
          <p:cNvSpPr txBox="1">
            <a:spLocks noChangeArrowheads="1"/>
          </p:cNvSpPr>
          <p:nvPr/>
        </p:nvSpPr>
        <p:spPr>
          <a:xfrm>
            <a:off x="168190" y="749534"/>
            <a:ext cx="11505795" cy="3357143"/>
          </a:xfrm>
          <a:prstGeom prst="rect">
            <a:avLst/>
          </a:prstGeom>
        </p:spPr>
        <p:txBody>
          <a:bodyPr vert="horz" lIns="91440" tIns="45720" rIns="91440" bIns="45720" rtlCol="0" anchor="t">
            <a:noAutofit/>
          </a:bodyPr>
          <a:lstStyle>
            <a:lvl1pPr marL="0" indent="0" algn="l" defTabSz="914400" rtl="0" eaLnBrk="1" latinLnBrk="0" hangingPunct="1">
              <a:lnSpc>
                <a:spcPct val="110000"/>
              </a:lnSpc>
              <a:spcBef>
                <a:spcPts val="0"/>
              </a:spcBef>
              <a:spcAft>
                <a:spcPts val="800"/>
              </a:spcAft>
              <a:buFont typeface="Arial" panose="020B0604020202020204" pitchFamily="34" charset="0"/>
              <a:buNone/>
              <a:defRPr sz="1800" kern="1200">
                <a:solidFill>
                  <a:schemeClr val="tx2"/>
                </a:solidFill>
                <a:latin typeface="+mn-lt"/>
                <a:ea typeface="+mn-ea"/>
                <a:cs typeface="+mn-cs"/>
              </a:defRPr>
            </a:lvl1pPr>
            <a:lvl2pPr marL="452438" indent="-228600" algn="l" defTabSz="914400" rtl="0" eaLnBrk="1" latinLnBrk="0" hangingPunct="1">
              <a:lnSpc>
                <a:spcPct val="110000"/>
              </a:lnSpc>
              <a:spcBef>
                <a:spcPts val="0"/>
              </a:spcBef>
              <a:spcAft>
                <a:spcPts val="800"/>
              </a:spcAft>
              <a:buFont typeface="Arial" panose="020B0604020202020204" pitchFamily="34" charset="0"/>
              <a:buChar char="•"/>
              <a:defRPr sz="1600" kern="1200">
                <a:solidFill>
                  <a:schemeClr val="tx2"/>
                </a:solidFill>
                <a:latin typeface="+mn-lt"/>
                <a:ea typeface="+mn-ea"/>
                <a:cs typeface="+mn-cs"/>
              </a:defRPr>
            </a:lvl2pPr>
            <a:lvl3pPr marL="688975" indent="-228600" algn="l" defTabSz="914400" rtl="0" eaLnBrk="1" latinLnBrk="0" hangingPunct="1">
              <a:lnSpc>
                <a:spcPct val="110000"/>
              </a:lnSpc>
              <a:spcBef>
                <a:spcPts val="0"/>
              </a:spcBef>
              <a:spcAft>
                <a:spcPts val="800"/>
              </a:spcAft>
              <a:buFont typeface="Arial" panose="020B0604020202020204" pitchFamily="34" charset="0"/>
              <a:buChar char="•"/>
              <a:defRPr sz="1400" kern="1200">
                <a:solidFill>
                  <a:schemeClr val="tx2"/>
                </a:solidFill>
                <a:latin typeface="+mn-lt"/>
                <a:ea typeface="+mn-ea"/>
                <a:cs typeface="+mn-cs"/>
              </a:defRPr>
            </a:lvl3pPr>
            <a:lvl4pPr marL="914400" indent="-228600" algn="l" defTabSz="914400" rtl="0" eaLnBrk="1" latinLnBrk="0" hangingPunct="1">
              <a:lnSpc>
                <a:spcPct val="110000"/>
              </a:lnSpc>
              <a:spcBef>
                <a:spcPts val="0"/>
              </a:spcBef>
              <a:spcAft>
                <a:spcPts val="800"/>
              </a:spcAft>
              <a:buFont typeface="Arial" panose="020B0604020202020204" pitchFamily="34" charset="0"/>
              <a:buChar char="•"/>
              <a:defRPr sz="1200" kern="1200">
                <a:solidFill>
                  <a:schemeClr val="tx2"/>
                </a:solidFill>
                <a:latin typeface="+mn-lt"/>
                <a:ea typeface="+mn-ea"/>
                <a:cs typeface="+mn-cs"/>
              </a:defRPr>
            </a:lvl4pPr>
            <a:lvl5pPr marL="1139825" indent="-228600" algn="l" defTabSz="914400" rtl="0" eaLnBrk="1" latinLnBrk="0" hangingPunct="1">
              <a:lnSpc>
                <a:spcPct val="110000"/>
              </a:lnSpc>
              <a:spcBef>
                <a:spcPts val="0"/>
              </a:spcBef>
              <a:spcAft>
                <a:spcPts val="800"/>
              </a:spcAft>
              <a:buFont typeface="Arial" panose="020B0604020202020204" pitchFamily="34" charset="0"/>
              <a:buChar char="•"/>
              <a:defRPr sz="1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Aft>
                <a:spcPts val="0"/>
              </a:spcAft>
              <a:defRPr/>
            </a:pPr>
            <a:r>
              <a:rPr lang="zh-CN" altLang="en-US" sz="2400" b="1" dirty="0">
                <a:solidFill>
                  <a:srgbClr val="000000"/>
                </a:solidFill>
                <a:latin typeface="標楷體" panose="03000509000000000000" pitchFamily="65" charset="-120"/>
                <a:ea typeface="標楷體" panose="03000509000000000000" pitchFamily="65" charset="-120"/>
              </a:rPr>
              <a:t>目前結果</a:t>
            </a:r>
            <a:r>
              <a:rPr lang="en-US" altLang="zh-TW" sz="2400" b="1" dirty="0">
                <a:solidFill>
                  <a:srgbClr val="000000"/>
                </a:solidFill>
                <a:latin typeface="標楷體" panose="03000509000000000000" pitchFamily="65" charset="-120"/>
                <a:ea typeface="標楷體" panose="03000509000000000000" pitchFamily="65" charset="-120"/>
              </a:rPr>
              <a:t>:</a:t>
            </a:r>
          </a:p>
          <a:p>
            <a:pPr>
              <a:lnSpc>
                <a:spcPct val="100000"/>
              </a:lnSpc>
              <a:spcAft>
                <a:spcPts val="0"/>
              </a:spcAft>
              <a:defRPr/>
            </a:pPr>
            <a:r>
              <a:rPr lang="zh-TW" altLang="en-US" sz="2000" dirty="0">
                <a:solidFill>
                  <a:schemeClr val="tx1">
                    <a:lumMod val="75000"/>
                  </a:schemeClr>
                </a:solidFill>
                <a:latin typeface="標楷體" panose="03000509000000000000" pitchFamily="65" charset="-120"/>
                <a:ea typeface="標楷體" panose="03000509000000000000" pitchFamily="65" charset="-120"/>
              </a:rPr>
              <a:t>以混淆矩陣呈現</a:t>
            </a:r>
            <a:endParaRPr lang="en-US" altLang="zh-TW" sz="2000" dirty="0">
              <a:solidFill>
                <a:schemeClr val="tx1">
                  <a:lumMod val="75000"/>
                </a:schemeClr>
              </a:solidFill>
              <a:latin typeface="標楷體" panose="03000509000000000000" pitchFamily="65" charset="-120"/>
              <a:ea typeface="標楷體" panose="03000509000000000000" pitchFamily="65" charset="-120"/>
            </a:endParaRPr>
          </a:p>
          <a:p>
            <a:pPr>
              <a:lnSpc>
                <a:spcPct val="100000"/>
              </a:lnSpc>
              <a:spcAft>
                <a:spcPts val="0"/>
              </a:spcAft>
              <a:defRPr/>
            </a:pPr>
            <a:endParaRPr lang="en-US" altLang="zh-TW" sz="2000" dirty="0">
              <a:solidFill>
                <a:schemeClr val="tx1">
                  <a:lumMod val="75000"/>
                </a:schemeClr>
              </a:solidFill>
              <a:latin typeface="標楷體" panose="03000509000000000000" pitchFamily="65" charset="-120"/>
              <a:ea typeface="標楷體" panose="03000509000000000000" pitchFamily="65" charset="-120"/>
            </a:endParaRPr>
          </a:p>
          <a:p>
            <a:pPr>
              <a:lnSpc>
                <a:spcPct val="100000"/>
              </a:lnSpc>
              <a:spcAft>
                <a:spcPts val="0"/>
              </a:spcAft>
              <a:defRPr/>
            </a:pPr>
            <a:endParaRPr lang="en-US" altLang="zh-TW" b="1" dirty="0"/>
          </a:p>
          <a:p>
            <a:pPr>
              <a:lnSpc>
                <a:spcPct val="100000"/>
              </a:lnSpc>
              <a:spcAft>
                <a:spcPts val="0"/>
              </a:spcAft>
              <a:defRPr/>
            </a:pPr>
            <a:endParaRPr lang="en-US" altLang="zh-TW" b="1" dirty="0"/>
          </a:p>
          <a:p>
            <a:pPr>
              <a:lnSpc>
                <a:spcPct val="100000"/>
              </a:lnSpc>
              <a:spcAft>
                <a:spcPts val="0"/>
              </a:spcAft>
              <a:defRPr/>
            </a:pPr>
            <a:endParaRPr lang="en-US" altLang="zh-TW" b="1" dirty="0"/>
          </a:p>
          <a:p>
            <a:pPr>
              <a:lnSpc>
                <a:spcPct val="100000"/>
              </a:lnSpc>
              <a:spcAft>
                <a:spcPts val="0"/>
              </a:spcAft>
              <a:defRPr/>
            </a:pPr>
            <a:endParaRPr lang="en-US" altLang="zh-TW" b="1" dirty="0"/>
          </a:p>
          <a:p>
            <a:pPr>
              <a:lnSpc>
                <a:spcPct val="100000"/>
              </a:lnSpc>
              <a:spcAft>
                <a:spcPts val="0"/>
              </a:spcAft>
              <a:defRPr/>
            </a:pPr>
            <a:r>
              <a:rPr lang="en-US" altLang="zh-TW" sz="2400" b="1" dirty="0">
                <a:solidFill>
                  <a:srgbClr val="000000"/>
                </a:solidFill>
                <a:latin typeface="標楷體" panose="03000509000000000000" pitchFamily="65" charset="-120"/>
                <a:ea typeface="標楷體" panose="03000509000000000000" pitchFamily="65" charset="-120"/>
              </a:rPr>
              <a:t>ok</a:t>
            </a:r>
            <a:r>
              <a:rPr lang="zh-TW" altLang="en-US" sz="2400" b="1" dirty="0">
                <a:solidFill>
                  <a:srgbClr val="000000"/>
                </a:solidFill>
                <a:latin typeface="標楷體" panose="03000509000000000000" pitchFamily="65" charset="-120"/>
                <a:ea typeface="標楷體" panose="03000509000000000000" pitchFamily="65" charset="-120"/>
              </a:rPr>
              <a:t>的效果較差原因</a:t>
            </a:r>
            <a:r>
              <a:rPr lang="en-US" altLang="zh-TW" sz="2400" b="1" dirty="0">
                <a:solidFill>
                  <a:srgbClr val="000000"/>
                </a:solidFill>
                <a:latin typeface="標楷體" panose="03000509000000000000" pitchFamily="65" charset="-120"/>
                <a:ea typeface="標楷體" panose="03000509000000000000" pitchFamily="65" charset="-120"/>
              </a:rPr>
              <a:t>:</a:t>
            </a:r>
          </a:p>
          <a:p>
            <a:pPr marL="342900" indent="-342900">
              <a:lnSpc>
                <a:spcPct val="100000"/>
              </a:lnSpc>
              <a:spcAft>
                <a:spcPts val="0"/>
              </a:spcAft>
              <a:buFont typeface="Arial" panose="020B0604020202020204" pitchFamily="34" charset="0"/>
              <a:buChar char="•"/>
              <a:defRPr/>
            </a:pPr>
            <a:r>
              <a:rPr lang="en-US" altLang="zh-TW" dirty="0">
                <a:solidFill>
                  <a:srgbClr val="000000"/>
                </a:solidFill>
                <a:latin typeface="標楷體" panose="03000509000000000000" pitchFamily="65" charset="-120"/>
                <a:ea typeface="標楷體" panose="03000509000000000000" pitchFamily="65" charset="-120"/>
              </a:rPr>
              <a:t>ok</a:t>
            </a:r>
            <a:r>
              <a:rPr lang="zh-TW" altLang="en-US" dirty="0">
                <a:solidFill>
                  <a:srgbClr val="000000"/>
                </a:solidFill>
                <a:latin typeface="標楷體" panose="03000509000000000000" pitchFamily="65" charset="-120"/>
                <a:ea typeface="標楷體" panose="03000509000000000000" pitchFamily="65" charset="-120"/>
              </a:rPr>
              <a:t>數據中邊緣是有小銅絲</a:t>
            </a:r>
            <a:r>
              <a:rPr lang="en-US" altLang="zh-TW" dirty="0">
                <a:solidFill>
                  <a:srgbClr val="000000"/>
                </a:solidFill>
                <a:latin typeface="標楷體" panose="03000509000000000000" pitchFamily="65" charset="-120"/>
                <a:ea typeface="標楷體" panose="03000509000000000000" pitchFamily="65" charset="-120"/>
              </a:rPr>
              <a:t>(</a:t>
            </a:r>
            <a:r>
              <a:rPr lang="zh-TW" altLang="en-US" dirty="0">
                <a:solidFill>
                  <a:srgbClr val="000000"/>
                </a:solidFill>
                <a:latin typeface="標楷體" panose="03000509000000000000" pitchFamily="65" charset="-120"/>
                <a:ea typeface="標楷體" panose="03000509000000000000" pitchFamily="65" charset="-120"/>
              </a:rPr>
              <a:t>可能是原本人工分類錯誤</a:t>
            </a:r>
            <a:r>
              <a:rPr lang="en-US" altLang="zh-TW" dirty="0">
                <a:solidFill>
                  <a:srgbClr val="000000"/>
                </a:solidFill>
                <a:latin typeface="標楷體" panose="03000509000000000000" pitchFamily="65" charset="-120"/>
                <a:ea typeface="標楷體" panose="03000509000000000000" pitchFamily="65" charset="-120"/>
              </a:rPr>
              <a:t>)</a:t>
            </a:r>
          </a:p>
          <a:p>
            <a:pPr>
              <a:lnSpc>
                <a:spcPct val="100000"/>
              </a:lnSpc>
              <a:spcAft>
                <a:spcPts val="0"/>
              </a:spcAft>
              <a:defRPr/>
            </a:pPr>
            <a:r>
              <a:rPr lang="zh-TW" altLang="en-US" b="1" dirty="0"/>
              <a:t>前</a:t>
            </a:r>
            <a:endParaRPr lang="en-US" altLang="zh-TW" b="1" dirty="0"/>
          </a:p>
          <a:p>
            <a:pPr>
              <a:lnSpc>
                <a:spcPct val="100000"/>
              </a:lnSpc>
              <a:spcAft>
                <a:spcPts val="0"/>
              </a:spcAft>
              <a:defRPr/>
            </a:pPr>
            <a:r>
              <a:rPr lang="zh-TW" altLang="en-US" b="1" dirty="0"/>
              <a:t>結果</a:t>
            </a:r>
          </a:p>
          <a:p>
            <a:pPr>
              <a:lnSpc>
                <a:spcPct val="100000"/>
              </a:lnSpc>
              <a:spcAft>
                <a:spcPts val="0"/>
              </a:spcAft>
              <a:defRPr/>
            </a:pPr>
            <a:endParaRPr lang="en-US" altLang="zh-CN" sz="900" b="1" dirty="0">
              <a:solidFill>
                <a:schemeClr val="tx1">
                  <a:lumMod val="75000"/>
                </a:schemeClr>
              </a:solidFill>
            </a:endParaRPr>
          </a:p>
          <a:p>
            <a:pPr marL="0" lvl="1" indent="0">
              <a:lnSpc>
                <a:spcPct val="100000"/>
              </a:lnSpc>
              <a:spcAft>
                <a:spcPts val="0"/>
              </a:spcAft>
              <a:buNone/>
              <a:defRPr/>
            </a:pPr>
            <a:endParaRPr lang="en-US" altLang="zh-CN" sz="900" dirty="0">
              <a:solidFill>
                <a:schemeClr val="tx1">
                  <a:lumMod val="75000"/>
                </a:schemeClr>
              </a:solidFill>
            </a:endParaRPr>
          </a:p>
          <a:p>
            <a:pPr marL="236537" lvl="2" indent="0">
              <a:lnSpc>
                <a:spcPct val="100000"/>
              </a:lnSpc>
              <a:spcAft>
                <a:spcPts val="0"/>
              </a:spcAft>
              <a:buNone/>
              <a:defRPr/>
            </a:pPr>
            <a:endParaRPr lang="en-US" sz="1000" dirty="0">
              <a:solidFill>
                <a:schemeClr val="tx1">
                  <a:lumMod val="75000"/>
                </a:schemeClr>
              </a:solidFill>
              <a:cs typeface="Arial"/>
            </a:endParaRPr>
          </a:p>
        </p:txBody>
      </p:sp>
      <p:sp>
        <p:nvSpPr>
          <p:cNvPr id="96" name="TextBox 3">
            <a:extLst>
              <a:ext uri="{FF2B5EF4-FFF2-40B4-BE49-F238E27FC236}">
                <a16:creationId xmlns:a16="http://schemas.microsoft.com/office/drawing/2014/main" id="{CA940521-976E-4DCC-A547-59138A6187F4}"/>
              </a:ext>
            </a:extLst>
          </p:cNvPr>
          <p:cNvSpPr txBox="1"/>
          <p:nvPr/>
        </p:nvSpPr>
        <p:spPr>
          <a:xfrm rot="19971877">
            <a:off x="424743" y="2577163"/>
            <a:ext cx="2715076"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000" dirty="0">
                <a:solidFill>
                  <a:schemeClr val="bg1">
                    <a:alpha val="50000"/>
                  </a:schemeClr>
                </a:solidFill>
              </a:rPr>
              <a:t>Automation Manufacturing Technology</a:t>
            </a:r>
            <a:endParaRPr lang="zh-CN" altLang="en-US" sz="1000" dirty="0">
              <a:solidFill>
                <a:schemeClr val="bg1">
                  <a:alpha val="50000"/>
                </a:schemeClr>
              </a:solidFill>
            </a:endParaRPr>
          </a:p>
        </p:txBody>
      </p:sp>
      <p:sp>
        <p:nvSpPr>
          <p:cNvPr id="85" name="TextBox 3">
            <a:extLst>
              <a:ext uri="{FF2B5EF4-FFF2-40B4-BE49-F238E27FC236}">
                <a16:creationId xmlns:a16="http://schemas.microsoft.com/office/drawing/2014/main" id="{840F7779-7C53-4224-99B4-6D7A947FDB7D}"/>
              </a:ext>
            </a:extLst>
          </p:cNvPr>
          <p:cNvSpPr txBox="1"/>
          <p:nvPr/>
        </p:nvSpPr>
        <p:spPr>
          <a:xfrm rot="19971877">
            <a:off x="244568" y="2192488"/>
            <a:ext cx="2715076" cy="2462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000" dirty="0">
                <a:solidFill>
                  <a:schemeClr val="bg1">
                    <a:alpha val="50000"/>
                  </a:schemeClr>
                </a:solidFill>
              </a:rPr>
              <a:t>Automation Manufacturing Technology</a:t>
            </a:r>
            <a:endParaRPr lang="zh-CN" altLang="en-US" sz="1000" dirty="0">
              <a:solidFill>
                <a:schemeClr val="bg1">
                  <a:alpha val="50000"/>
                </a:schemeClr>
              </a:solidFill>
            </a:endParaRPr>
          </a:p>
        </p:txBody>
      </p:sp>
      <p:sp>
        <p:nvSpPr>
          <p:cNvPr id="88" name="Rectangle 2">
            <a:extLst>
              <a:ext uri="{FF2B5EF4-FFF2-40B4-BE49-F238E27FC236}">
                <a16:creationId xmlns:a16="http://schemas.microsoft.com/office/drawing/2014/main" id="{8BC4AC58-B6B8-4426-99AE-BCA4FB4F25B5}"/>
              </a:ext>
            </a:extLst>
          </p:cNvPr>
          <p:cNvSpPr txBox="1">
            <a:spLocks noChangeArrowheads="1"/>
          </p:cNvSpPr>
          <p:nvPr/>
        </p:nvSpPr>
        <p:spPr>
          <a:xfrm>
            <a:off x="163983" y="286341"/>
            <a:ext cx="7447588" cy="304416"/>
          </a:xfrm>
          <a:prstGeom prst="rect">
            <a:avLst/>
          </a:prstGeom>
        </p:spPr>
        <p:txBody>
          <a:bodyPr vert="horz" lIns="0" tIns="0" rIns="0" bIns="0" rtlCol="0" anchor="t">
            <a:noAutofit/>
          </a:bodyPr>
          <a:lst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a:lstStyle>
          <a:p>
            <a:pPr>
              <a:lnSpc>
                <a:spcPct val="70000"/>
              </a:lnSpc>
            </a:pPr>
            <a:r>
              <a:rPr lang="en-US" sz="2400" dirty="0">
                <a:ea typeface="+mj-lt"/>
                <a:cs typeface="+mj-lt"/>
              </a:rPr>
              <a:t>TE AI CUP 2022</a:t>
            </a:r>
            <a:endParaRPr lang="en-US" altLang="zh-CN" sz="2400" dirty="0">
              <a:ea typeface="ＭＳ Ｐゴシック" pitchFamily="34" charset="-128"/>
              <a:cs typeface="Arial"/>
            </a:endParaRPr>
          </a:p>
          <a:p>
            <a:pPr>
              <a:lnSpc>
                <a:spcPct val="70000"/>
              </a:lnSpc>
            </a:pPr>
            <a:endParaRPr lang="en-US" sz="2400" dirty="0">
              <a:cs typeface="Arial"/>
            </a:endParaRPr>
          </a:p>
        </p:txBody>
      </p:sp>
      <p:sp>
        <p:nvSpPr>
          <p:cNvPr id="111" name="TextBox 16">
            <a:extLst>
              <a:ext uri="{FF2B5EF4-FFF2-40B4-BE49-F238E27FC236}">
                <a16:creationId xmlns:a16="http://schemas.microsoft.com/office/drawing/2014/main" id="{09AB11AF-6E59-4E94-9786-BB45BB21A201}"/>
              </a:ext>
            </a:extLst>
          </p:cNvPr>
          <p:cNvSpPr txBox="1">
            <a:spLocks noChangeArrowheads="1"/>
          </p:cNvSpPr>
          <p:nvPr/>
        </p:nvSpPr>
        <p:spPr bwMode="auto">
          <a:xfrm>
            <a:off x="6999302" y="4034996"/>
            <a:ext cx="404752" cy="261610"/>
          </a:xfrm>
          <a:prstGeom prst="rect">
            <a:avLst/>
          </a:prstGeom>
          <a:noFill/>
          <a:ln w="9525">
            <a:noFill/>
            <a:miter lim="800000"/>
            <a:headEnd/>
            <a:tailEnd/>
          </a:ln>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100" b="1" i="0" u="none" strike="noStrike" kern="1200" cap="none" spc="0" normalizeH="0" baseline="0" noProof="0">
                <a:ln>
                  <a:noFill/>
                </a:ln>
                <a:solidFill>
                  <a:schemeClr val="bg1"/>
                </a:solidFill>
                <a:effectLst/>
                <a:uLnTx/>
                <a:uFillTx/>
                <a:latin typeface="Arial"/>
                <a:ea typeface="ＭＳ Ｐゴシック" pitchFamily="34" charset="-128"/>
                <a:cs typeface="Arial"/>
              </a:rPr>
              <a:t>G2</a:t>
            </a:r>
          </a:p>
        </p:txBody>
      </p:sp>
      <p:pic>
        <p:nvPicPr>
          <p:cNvPr id="75" name="Picture 6" descr="Instituto Tecnológico de Hermosillo">
            <a:extLst>
              <a:ext uri="{FF2B5EF4-FFF2-40B4-BE49-F238E27FC236}">
                <a16:creationId xmlns:a16="http://schemas.microsoft.com/office/drawing/2014/main" id="{89F07B85-FE2B-4CA3-8E5F-47735AA18DE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527194" y="6133630"/>
            <a:ext cx="533511" cy="54068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表格 2">
            <a:extLst>
              <a:ext uri="{FF2B5EF4-FFF2-40B4-BE49-F238E27FC236}">
                <a16:creationId xmlns:a16="http://schemas.microsoft.com/office/drawing/2014/main" id="{02AC2696-C64F-406A-B6F8-7424D25E6ED9}"/>
              </a:ext>
            </a:extLst>
          </p:cNvPr>
          <p:cNvGraphicFramePr>
            <a:graphicFrameLocks noGrp="1"/>
          </p:cNvGraphicFramePr>
          <p:nvPr>
            <p:extLst>
              <p:ext uri="{D42A27DB-BD31-4B8C-83A1-F6EECF244321}">
                <p14:modId xmlns:p14="http://schemas.microsoft.com/office/powerpoint/2010/main" val="3144230962"/>
              </p:ext>
            </p:extLst>
          </p:nvPr>
        </p:nvGraphicFramePr>
        <p:xfrm>
          <a:off x="3355859" y="1229135"/>
          <a:ext cx="5605476" cy="1380068"/>
        </p:xfrm>
        <a:graphic>
          <a:graphicData uri="http://schemas.openxmlformats.org/drawingml/2006/table">
            <a:tbl>
              <a:tblPr firstRow="1" bandRow="1">
                <a:tableStyleId>{5C22544A-7EE6-4342-B048-85BDC9FD1C3A}</a:tableStyleId>
              </a:tblPr>
              <a:tblGrid>
                <a:gridCol w="1868492">
                  <a:extLst>
                    <a:ext uri="{9D8B030D-6E8A-4147-A177-3AD203B41FA5}">
                      <a16:colId xmlns:a16="http://schemas.microsoft.com/office/drawing/2014/main" val="24730950"/>
                    </a:ext>
                  </a:extLst>
                </a:gridCol>
                <a:gridCol w="1868492">
                  <a:extLst>
                    <a:ext uri="{9D8B030D-6E8A-4147-A177-3AD203B41FA5}">
                      <a16:colId xmlns:a16="http://schemas.microsoft.com/office/drawing/2014/main" val="4133405336"/>
                    </a:ext>
                  </a:extLst>
                </a:gridCol>
                <a:gridCol w="1868492">
                  <a:extLst>
                    <a:ext uri="{9D8B030D-6E8A-4147-A177-3AD203B41FA5}">
                      <a16:colId xmlns:a16="http://schemas.microsoft.com/office/drawing/2014/main" val="3515609208"/>
                    </a:ext>
                  </a:extLst>
                </a:gridCol>
              </a:tblGrid>
              <a:tr h="591108">
                <a:tc>
                  <a:txBody>
                    <a:bodyPr/>
                    <a:lstStyle/>
                    <a:p>
                      <a:pPr algn="l"/>
                      <a:r>
                        <a:rPr lang="zh-TW" altLang="en-US" dirty="0"/>
                        <a:t>                   實際</a:t>
                      </a:r>
                      <a:endParaRPr lang="en-US" altLang="zh-TW" dirty="0"/>
                    </a:p>
                    <a:p>
                      <a:pPr algn="l"/>
                      <a:r>
                        <a:rPr lang="zh-TW" altLang="en-US" dirty="0"/>
                        <a:t>結果</a:t>
                      </a:r>
                    </a:p>
                  </a:txBody>
                  <a:tcPr anchor="ctr">
                    <a:lnTlToBr w="12700" cap="flat" cmpd="sng" algn="ctr">
                      <a:solidFill>
                        <a:schemeClr val="tx1"/>
                      </a:solidFill>
                      <a:prstDash val="solid"/>
                      <a:round/>
                      <a:headEnd type="none" w="med" len="med"/>
                      <a:tailEnd type="none" w="med" len="med"/>
                    </a:lnTlToBr>
                  </a:tcPr>
                </a:tc>
                <a:tc>
                  <a:txBody>
                    <a:bodyPr/>
                    <a:lstStyle/>
                    <a:p>
                      <a:pPr algn="ctr"/>
                      <a:r>
                        <a:rPr lang="en-US" altLang="zh-TW" sz="1800" b="1" i="0" kern="1200" dirty="0">
                          <a:solidFill>
                            <a:schemeClr val="lt1"/>
                          </a:solidFill>
                          <a:effectLst/>
                          <a:latin typeface="+mn-lt"/>
                          <a:ea typeface="+mn-ea"/>
                          <a:cs typeface="+mn-cs"/>
                        </a:rPr>
                        <a:t>OK</a:t>
                      </a:r>
                      <a:endParaRPr lang="zh-TW" altLang="en-US" dirty="0"/>
                    </a:p>
                  </a:txBody>
                  <a:tcPr anchor="ctr"/>
                </a:tc>
                <a:tc>
                  <a:txBody>
                    <a:bodyPr/>
                    <a:lstStyle/>
                    <a:p>
                      <a:pPr algn="ctr"/>
                      <a:r>
                        <a:rPr lang="en-US" altLang="zh-TW" sz="1800" b="1" i="0" kern="1200" dirty="0">
                          <a:solidFill>
                            <a:schemeClr val="lt1"/>
                          </a:solidFill>
                          <a:effectLst/>
                          <a:latin typeface="+mn-lt"/>
                          <a:ea typeface="+mn-ea"/>
                          <a:cs typeface="+mn-cs"/>
                        </a:rPr>
                        <a:t>NG</a:t>
                      </a:r>
                      <a:endParaRPr lang="zh-TW" altLang="en-US" dirty="0"/>
                    </a:p>
                  </a:txBody>
                  <a:tcPr anchor="ctr"/>
                </a:tc>
                <a:extLst>
                  <a:ext uri="{0D108BD9-81ED-4DB2-BD59-A6C34878D82A}">
                    <a16:rowId xmlns:a16="http://schemas.microsoft.com/office/drawing/2014/main" val="440680259"/>
                  </a:ext>
                </a:extLst>
              </a:tr>
              <a:tr h="369994">
                <a:tc>
                  <a:txBody>
                    <a:bodyPr/>
                    <a:lstStyle/>
                    <a:p>
                      <a:pPr algn="ctr"/>
                      <a:r>
                        <a:rPr lang="en-US" altLang="zh-TW" sz="1800" b="0" i="0" kern="1200" dirty="0">
                          <a:solidFill>
                            <a:schemeClr val="dk1"/>
                          </a:solidFill>
                          <a:effectLst/>
                          <a:latin typeface="+mn-lt"/>
                          <a:ea typeface="+mn-ea"/>
                          <a:cs typeface="+mn-cs"/>
                        </a:rPr>
                        <a:t>OK</a:t>
                      </a:r>
                      <a:endParaRPr lang="zh-TW" altLang="en-US" dirty="0"/>
                    </a:p>
                  </a:txBody>
                  <a:tcPr anchor="ctr"/>
                </a:tc>
                <a:tc>
                  <a:txBody>
                    <a:bodyPr/>
                    <a:lstStyle/>
                    <a:p>
                      <a:pPr algn="ctr"/>
                      <a:r>
                        <a:rPr lang="en-US" altLang="zh-TW" dirty="0">
                          <a:effectLst/>
                        </a:rPr>
                        <a:t>0.9~0.98</a:t>
                      </a:r>
                    </a:p>
                  </a:txBody>
                  <a:tcPr marL="99060" marR="99060" anchor="ctr"/>
                </a:tc>
                <a:tc>
                  <a:txBody>
                    <a:bodyPr/>
                    <a:lstStyle/>
                    <a:p>
                      <a:pPr algn="ctr"/>
                      <a:endParaRPr lang="zh-TW" altLang="en-US"/>
                    </a:p>
                  </a:txBody>
                  <a:tcPr anchor="ctr"/>
                </a:tc>
                <a:extLst>
                  <a:ext uri="{0D108BD9-81ED-4DB2-BD59-A6C34878D82A}">
                    <a16:rowId xmlns:a16="http://schemas.microsoft.com/office/drawing/2014/main" val="938384690"/>
                  </a:ext>
                </a:extLst>
              </a:tr>
              <a:tr h="369994">
                <a:tc>
                  <a:txBody>
                    <a:bodyPr/>
                    <a:lstStyle/>
                    <a:p>
                      <a:pPr algn="ctr"/>
                      <a:r>
                        <a:rPr lang="en-US" altLang="zh-TW" sz="1800" b="0" i="0" kern="1200" dirty="0">
                          <a:solidFill>
                            <a:schemeClr val="dk1"/>
                          </a:solidFill>
                          <a:effectLst/>
                          <a:latin typeface="+mn-lt"/>
                          <a:ea typeface="+mn-ea"/>
                          <a:cs typeface="+mn-cs"/>
                        </a:rPr>
                        <a:t>NG</a:t>
                      </a:r>
                      <a:endParaRPr lang="zh-TW" altLang="en-US" dirty="0"/>
                    </a:p>
                  </a:txBody>
                  <a:tcPr anchor="ctr"/>
                </a:tc>
                <a:tc>
                  <a:txBody>
                    <a:bodyPr/>
                    <a:lstStyle/>
                    <a:p>
                      <a:pPr algn="ctr"/>
                      <a:endParaRPr lang="zh-TW" altLang="en-US"/>
                    </a:p>
                  </a:txBody>
                  <a:tcPr anchor="ctr"/>
                </a:tc>
                <a:tc>
                  <a:txBody>
                    <a:bodyPr/>
                    <a:lstStyle/>
                    <a:p>
                      <a:pPr algn="ctr"/>
                      <a:r>
                        <a:rPr lang="en-US" altLang="zh-TW" sz="1800" b="0" i="0" kern="1200" dirty="0">
                          <a:solidFill>
                            <a:schemeClr val="dk1"/>
                          </a:solidFill>
                          <a:effectLst/>
                          <a:latin typeface="+mn-lt"/>
                          <a:ea typeface="+mn-ea"/>
                          <a:cs typeface="+mn-cs"/>
                        </a:rPr>
                        <a:t>0.98</a:t>
                      </a:r>
                      <a:endParaRPr lang="zh-TW" altLang="en-US" dirty="0"/>
                    </a:p>
                  </a:txBody>
                  <a:tcPr anchor="ctr"/>
                </a:tc>
                <a:extLst>
                  <a:ext uri="{0D108BD9-81ED-4DB2-BD59-A6C34878D82A}">
                    <a16:rowId xmlns:a16="http://schemas.microsoft.com/office/drawing/2014/main" val="2792247702"/>
                  </a:ext>
                </a:extLst>
              </a:tr>
            </a:tbl>
          </a:graphicData>
        </a:graphic>
      </p:graphicFrame>
      <p:pic>
        <p:nvPicPr>
          <p:cNvPr id="2051" name="Picture 3" descr="https://i.imgur.com/968WSaw.png">
            <a:extLst>
              <a:ext uri="{FF2B5EF4-FFF2-40B4-BE49-F238E27FC236}">
                <a16:creationId xmlns:a16="http://schemas.microsoft.com/office/drawing/2014/main" id="{7D72011D-D622-4986-920A-F3E65AE34A9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52675" y="3586356"/>
            <a:ext cx="3547037" cy="2655207"/>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3">
            <a:extLst>
              <a:ext uri="{FF2B5EF4-FFF2-40B4-BE49-F238E27FC236}">
                <a16:creationId xmlns:a16="http://schemas.microsoft.com/office/drawing/2014/main" id="{E8E064F4-DE13-4729-86D9-5CD0C20EC174}"/>
              </a:ext>
            </a:extLst>
          </p:cNvPr>
          <p:cNvSpPr txBox="1">
            <a:spLocks noChangeArrowheads="1"/>
          </p:cNvSpPr>
          <p:nvPr/>
        </p:nvSpPr>
        <p:spPr>
          <a:xfrm>
            <a:off x="5843715" y="3193191"/>
            <a:ext cx="11505795" cy="3357143"/>
          </a:xfrm>
          <a:prstGeom prst="rect">
            <a:avLst/>
          </a:prstGeom>
        </p:spPr>
        <p:txBody>
          <a:bodyPr vert="horz" lIns="91440" tIns="45720" rIns="91440" bIns="45720" rtlCol="0" anchor="t">
            <a:noAutofit/>
          </a:bodyPr>
          <a:lstStyle>
            <a:lvl1pPr marL="0" indent="0" algn="l" defTabSz="914400" rtl="0" eaLnBrk="1" latinLnBrk="0" hangingPunct="1">
              <a:lnSpc>
                <a:spcPct val="110000"/>
              </a:lnSpc>
              <a:spcBef>
                <a:spcPts val="0"/>
              </a:spcBef>
              <a:spcAft>
                <a:spcPts val="800"/>
              </a:spcAft>
              <a:buFont typeface="Arial" panose="020B0604020202020204" pitchFamily="34" charset="0"/>
              <a:buNone/>
              <a:defRPr sz="1800" kern="1200">
                <a:solidFill>
                  <a:schemeClr val="tx2"/>
                </a:solidFill>
                <a:latin typeface="+mn-lt"/>
                <a:ea typeface="+mn-ea"/>
                <a:cs typeface="+mn-cs"/>
              </a:defRPr>
            </a:lvl1pPr>
            <a:lvl2pPr marL="452438" indent="-228600" algn="l" defTabSz="914400" rtl="0" eaLnBrk="1" latinLnBrk="0" hangingPunct="1">
              <a:lnSpc>
                <a:spcPct val="110000"/>
              </a:lnSpc>
              <a:spcBef>
                <a:spcPts val="0"/>
              </a:spcBef>
              <a:spcAft>
                <a:spcPts val="800"/>
              </a:spcAft>
              <a:buFont typeface="Arial" panose="020B0604020202020204" pitchFamily="34" charset="0"/>
              <a:buChar char="•"/>
              <a:defRPr sz="1600" kern="1200">
                <a:solidFill>
                  <a:schemeClr val="tx2"/>
                </a:solidFill>
                <a:latin typeface="+mn-lt"/>
                <a:ea typeface="+mn-ea"/>
                <a:cs typeface="+mn-cs"/>
              </a:defRPr>
            </a:lvl2pPr>
            <a:lvl3pPr marL="688975" indent="-228600" algn="l" defTabSz="914400" rtl="0" eaLnBrk="1" latinLnBrk="0" hangingPunct="1">
              <a:lnSpc>
                <a:spcPct val="110000"/>
              </a:lnSpc>
              <a:spcBef>
                <a:spcPts val="0"/>
              </a:spcBef>
              <a:spcAft>
                <a:spcPts val="800"/>
              </a:spcAft>
              <a:buFont typeface="Arial" panose="020B0604020202020204" pitchFamily="34" charset="0"/>
              <a:buChar char="•"/>
              <a:defRPr sz="1400" kern="1200">
                <a:solidFill>
                  <a:schemeClr val="tx2"/>
                </a:solidFill>
                <a:latin typeface="+mn-lt"/>
                <a:ea typeface="+mn-ea"/>
                <a:cs typeface="+mn-cs"/>
              </a:defRPr>
            </a:lvl3pPr>
            <a:lvl4pPr marL="914400" indent="-228600" algn="l" defTabSz="914400" rtl="0" eaLnBrk="1" latinLnBrk="0" hangingPunct="1">
              <a:lnSpc>
                <a:spcPct val="110000"/>
              </a:lnSpc>
              <a:spcBef>
                <a:spcPts val="0"/>
              </a:spcBef>
              <a:spcAft>
                <a:spcPts val="800"/>
              </a:spcAft>
              <a:buFont typeface="Arial" panose="020B0604020202020204" pitchFamily="34" charset="0"/>
              <a:buChar char="•"/>
              <a:defRPr sz="1200" kern="1200">
                <a:solidFill>
                  <a:schemeClr val="tx2"/>
                </a:solidFill>
                <a:latin typeface="+mn-lt"/>
                <a:ea typeface="+mn-ea"/>
                <a:cs typeface="+mn-cs"/>
              </a:defRPr>
            </a:lvl4pPr>
            <a:lvl5pPr marL="1139825" indent="-228600" algn="l" defTabSz="914400" rtl="0" eaLnBrk="1" latinLnBrk="0" hangingPunct="1">
              <a:lnSpc>
                <a:spcPct val="110000"/>
              </a:lnSpc>
              <a:spcBef>
                <a:spcPts val="0"/>
              </a:spcBef>
              <a:spcAft>
                <a:spcPts val="800"/>
              </a:spcAft>
              <a:buFont typeface="Arial" panose="020B0604020202020204" pitchFamily="34" charset="0"/>
              <a:buChar char="•"/>
              <a:defRPr sz="1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00000"/>
              </a:lnSpc>
              <a:spcAft>
                <a:spcPts val="0"/>
              </a:spcAft>
              <a:buFont typeface="Arial" panose="020B0604020202020204" pitchFamily="34" charset="0"/>
              <a:buChar char="•"/>
              <a:defRPr/>
            </a:pPr>
            <a:r>
              <a:rPr lang="en-US" altLang="zh-TW" dirty="0">
                <a:solidFill>
                  <a:srgbClr val="000000"/>
                </a:solidFill>
                <a:latin typeface="標楷體" panose="03000509000000000000" pitchFamily="65" charset="-120"/>
                <a:ea typeface="標楷體" panose="03000509000000000000" pitchFamily="65" charset="-120"/>
              </a:rPr>
              <a:t>ok</a:t>
            </a:r>
            <a:r>
              <a:rPr lang="zh-TW" altLang="en-US" dirty="0">
                <a:solidFill>
                  <a:srgbClr val="000000"/>
                </a:solidFill>
                <a:latin typeface="標楷體" panose="03000509000000000000" pitchFamily="65" charset="-120"/>
                <a:ea typeface="標楷體" panose="03000509000000000000" pitchFamily="65" charset="-120"/>
              </a:rPr>
              <a:t>數據中有很多的中間</a:t>
            </a:r>
            <a:r>
              <a:rPr lang="zh-TW" altLang="en-US" dirty="0">
                <a:solidFill>
                  <a:srgbClr val="000000"/>
                </a:solidFill>
                <a:highlight>
                  <a:srgbClr val="FFFF00"/>
                </a:highlight>
                <a:latin typeface="標楷體" panose="03000509000000000000" pitchFamily="65" charset="-120"/>
                <a:ea typeface="標楷體" panose="03000509000000000000" pitchFamily="65" charset="-120"/>
              </a:rPr>
              <a:t>黃色區域</a:t>
            </a:r>
            <a:r>
              <a:rPr lang="zh-TW" altLang="en-US" dirty="0">
                <a:solidFill>
                  <a:srgbClr val="000000"/>
                </a:solidFill>
                <a:latin typeface="標楷體" panose="03000509000000000000" pitchFamily="65" charset="-120"/>
                <a:ea typeface="標楷體" panose="03000509000000000000" pitchFamily="65" charset="-120"/>
              </a:rPr>
              <a:t>特小</a:t>
            </a:r>
            <a:r>
              <a:rPr lang="en-US" altLang="zh-TW" dirty="0">
                <a:solidFill>
                  <a:srgbClr val="000000"/>
                </a:solidFill>
                <a:latin typeface="標楷體" panose="03000509000000000000" pitchFamily="65" charset="-120"/>
                <a:ea typeface="標楷體" panose="03000509000000000000" pitchFamily="65" charset="-120"/>
              </a:rPr>
              <a:t>(</a:t>
            </a:r>
            <a:r>
              <a:rPr lang="zh-TW" altLang="en-US" dirty="0">
                <a:solidFill>
                  <a:srgbClr val="000000"/>
                </a:solidFill>
                <a:latin typeface="標楷體" panose="03000509000000000000" pitchFamily="65" charset="-120"/>
                <a:ea typeface="標楷體" panose="03000509000000000000" pitchFamily="65" charset="-120"/>
              </a:rPr>
              <a:t>今天稍晚會加入訓練</a:t>
            </a:r>
            <a:r>
              <a:rPr lang="en-US" altLang="zh-TW" dirty="0">
                <a:solidFill>
                  <a:srgbClr val="000000"/>
                </a:solidFill>
                <a:latin typeface="標楷體" panose="03000509000000000000" pitchFamily="65" charset="-120"/>
                <a:ea typeface="標楷體" panose="03000509000000000000" pitchFamily="65" charset="-120"/>
              </a:rPr>
              <a:t>)</a:t>
            </a:r>
            <a:endParaRPr lang="en-US" sz="1000" dirty="0">
              <a:solidFill>
                <a:schemeClr val="tx1">
                  <a:lumMod val="75000"/>
                </a:schemeClr>
              </a:solidFill>
              <a:cs typeface="Arial"/>
            </a:endParaRPr>
          </a:p>
        </p:txBody>
      </p:sp>
      <p:pic>
        <p:nvPicPr>
          <p:cNvPr id="2053" name="Picture 5" descr="https://i.imgur.com/W6QjyC8.jpg">
            <a:extLst>
              <a:ext uri="{FF2B5EF4-FFF2-40B4-BE49-F238E27FC236}">
                <a16:creationId xmlns:a16="http://schemas.microsoft.com/office/drawing/2014/main" id="{A4A0813F-4A81-42C9-983A-F6A61F635F5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10425" y="3788224"/>
            <a:ext cx="2259025" cy="2251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6107325"/>
      </p:ext>
    </p:extLst>
  </p:cSld>
  <p:clrMapOvr>
    <a:masterClrMapping/>
  </p:clrMapOvr>
</p:sld>
</file>

<file path=ppt/theme/theme1.xml><?xml version="1.0" encoding="utf-8"?>
<a:theme xmlns:a="http://schemas.openxmlformats.org/drawingml/2006/main" name="TE PowerPoint 16:9">
  <a:themeElements>
    <a:clrScheme name="New">
      <a:dk1>
        <a:srgbClr val="666666"/>
      </a:dk1>
      <a:lt1>
        <a:srgbClr val="FFFFFF"/>
      </a:lt1>
      <a:dk2>
        <a:srgbClr val="FFFFFF"/>
      </a:dk2>
      <a:lt2>
        <a:srgbClr val="E98300"/>
      </a:lt2>
      <a:accent1>
        <a:srgbClr val="E98300"/>
      </a:accent1>
      <a:accent2>
        <a:srgbClr val="666666"/>
      </a:accent2>
      <a:accent3>
        <a:srgbClr val="0066A1"/>
      </a:accent3>
      <a:accent4>
        <a:srgbClr val="3CB7E3"/>
      </a:accent4>
      <a:accent5>
        <a:srgbClr val="FCD350"/>
      </a:accent5>
      <a:accent6>
        <a:srgbClr val="CD202C"/>
      </a:accent6>
      <a:hlink>
        <a:srgbClr val="0066A1"/>
      </a:hlink>
      <a:folHlink>
        <a:srgbClr val="0066A1"/>
      </a:folHlink>
    </a:clrScheme>
    <a:fontScheme name="TE Fonts">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and-PowerPoint-Template-v6" id="{0764FFE4-4A91-4246-B57E-753D8F5A7885}" vid="{CC79319D-EA49-7949-BEC8-7F2CBF790CC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Brand-PowerPoint-Template</Template>
  <TotalTime>2450</TotalTime>
  <Words>350</Words>
  <Application>Microsoft Macintosh PowerPoint</Application>
  <PresentationFormat>寬螢幕</PresentationFormat>
  <Paragraphs>73</Paragraphs>
  <Slides>4</Slides>
  <Notes>4</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4</vt:i4>
      </vt:variant>
    </vt:vector>
  </HeadingPairs>
  <TitlesOfParts>
    <vt:vector size="8" baseType="lpstr">
      <vt:lpstr>標楷體</vt:lpstr>
      <vt:lpstr>Arial</vt:lpstr>
      <vt:lpstr>Calibri</vt:lpstr>
      <vt:lpstr>TE PowerPoint 16:9</vt:lpstr>
      <vt:lpstr>TE AI Cup 2021-2022 Progress Report </vt:lpstr>
      <vt:lpstr>PowerPoint 簡報</vt:lpstr>
      <vt:lpstr>PowerPoint 簡報</vt:lpstr>
      <vt:lpstr>PowerPoint 簡報</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Yu, James</dc:creator>
  <cp:keywords/>
  <dc:description/>
  <cp:lastModifiedBy>楊孟軒</cp:lastModifiedBy>
  <cp:revision>554</cp:revision>
  <cp:lastPrinted>2020-02-21T12:21:24Z</cp:lastPrinted>
  <dcterms:created xsi:type="dcterms:W3CDTF">2020-05-07T11:25:28Z</dcterms:created>
  <dcterms:modified xsi:type="dcterms:W3CDTF">2022-02-23T07:14:46Z</dcterms:modified>
  <cp:category>2020 - Version 1</cp:category>
</cp:coreProperties>
</file>

<file path=docProps/thumbnail.jpeg>
</file>